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712" r:id="rId2"/>
    <p:sldId id="834" r:id="rId3"/>
    <p:sldId id="835" r:id="rId4"/>
    <p:sldId id="837" r:id="rId5"/>
    <p:sldId id="836" r:id="rId6"/>
    <p:sldId id="775" r:id="rId7"/>
    <p:sldId id="832" r:id="rId8"/>
    <p:sldId id="833" r:id="rId9"/>
    <p:sldId id="838" r:id="rId10"/>
    <p:sldId id="696" r:id="rId11"/>
    <p:sldId id="778" r:id="rId12"/>
    <p:sldId id="699" r:id="rId13"/>
    <p:sldId id="681" r:id="rId14"/>
    <p:sldId id="709" r:id="rId15"/>
    <p:sldId id="571" r:id="rId16"/>
    <p:sldId id="582" r:id="rId17"/>
    <p:sldId id="616" r:id="rId18"/>
    <p:sldId id="660" r:id="rId19"/>
    <p:sldId id="695" r:id="rId20"/>
    <p:sldId id="781" r:id="rId21"/>
    <p:sldId id="663" r:id="rId22"/>
    <p:sldId id="604" r:id="rId23"/>
    <p:sldId id="759" r:id="rId24"/>
    <p:sldId id="746" r:id="rId25"/>
    <p:sldId id="565" r:id="rId26"/>
    <p:sldId id="760" r:id="rId27"/>
    <p:sldId id="562" r:id="rId28"/>
    <p:sldId id="782" r:id="rId29"/>
    <p:sldId id="707" r:id="rId30"/>
    <p:sldId id="768" r:id="rId31"/>
    <p:sldId id="366" r:id="rId32"/>
    <p:sldId id="869" r:id="rId33"/>
    <p:sldId id="915" r:id="rId34"/>
    <p:sldId id="972" r:id="rId35"/>
    <p:sldId id="942" r:id="rId36"/>
    <p:sldId id="914" r:id="rId37"/>
    <p:sldId id="913" r:id="rId38"/>
    <p:sldId id="916" r:id="rId39"/>
    <p:sldId id="912" r:id="rId40"/>
    <p:sldId id="856" r:id="rId41"/>
    <p:sldId id="904" r:id="rId42"/>
    <p:sldId id="364" r:id="rId43"/>
    <p:sldId id="905" r:id="rId44"/>
    <p:sldId id="906" r:id="rId45"/>
    <p:sldId id="907" r:id="rId46"/>
    <p:sldId id="716" r:id="rId4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 rarden" initials="br" lastIdx="5" clrIdx="0">
    <p:extLst>
      <p:ext uri="{19B8F6BF-5375-455C-9EA6-DF929625EA0E}">
        <p15:presenceInfo xmlns:p15="http://schemas.microsoft.com/office/powerpoint/2012/main" userId="f358fb014a2773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1" autoAdjust="0"/>
    <p:restoredTop sz="94227" autoAdjust="0"/>
  </p:normalViewPr>
  <p:slideViewPr>
    <p:cSldViewPr snapToGrid="0">
      <p:cViewPr varScale="1">
        <p:scale>
          <a:sx n="104" d="100"/>
          <a:sy n="104" d="100"/>
        </p:scale>
        <p:origin x="606" y="72"/>
      </p:cViewPr>
      <p:guideLst/>
    </p:cSldViewPr>
  </p:slideViewPr>
  <p:notesTextViewPr>
    <p:cViewPr>
      <p:scale>
        <a:sx n="3" d="2"/>
        <a:sy n="3" d="2"/>
      </p:scale>
      <p:origin x="0" y="0"/>
    </p:cViewPr>
  </p:notesTextViewPr>
  <p:sorterViewPr>
    <p:cViewPr>
      <p:scale>
        <a:sx n="58" d="100"/>
        <a:sy n="58" d="100"/>
      </p:scale>
      <p:origin x="0" y="-18462"/>
    </p:cViewPr>
  </p:sorterViewPr>
  <p:notesViewPr>
    <p:cSldViewPr snapToGrid="0">
      <p:cViewPr varScale="1">
        <p:scale>
          <a:sx n="51" d="100"/>
          <a:sy n="51" d="100"/>
        </p:scale>
        <p:origin x="349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898A616-4C37-4A1E-811F-7BBD0C5AB5CE}" type="datetimeFigureOut">
              <a:rPr lang="en-US" smtClean="0"/>
              <a:t>7/31/2022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0D314C9-E2EC-4760-BCFC-F01175188FA5}" type="slidenum">
              <a:rPr lang="en-US" smtClean="0"/>
              <a:t>‹#›</a:t>
            </a:fld>
            <a:endParaRPr lang="en-US"/>
          </a:p>
        </p:txBody>
      </p:sp>
    </p:spTree>
    <p:extLst>
      <p:ext uri="{BB962C8B-B14F-4D97-AF65-F5344CB8AC3E}">
        <p14:creationId xmlns:p14="http://schemas.microsoft.com/office/powerpoint/2010/main" val="168450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13</a:t>
            </a:fld>
            <a:endParaRPr lang="en-US" dirty="0"/>
          </a:p>
        </p:txBody>
      </p:sp>
    </p:spTree>
    <p:extLst>
      <p:ext uri="{BB962C8B-B14F-4D97-AF65-F5344CB8AC3E}">
        <p14:creationId xmlns:p14="http://schemas.microsoft.com/office/powerpoint/2010/main" val="4163935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25</a:t>
            </a:fld>
            <a:endParaRPr lang="en-US" dirty="0"/>
          </a:p>
        </p:txBody>
      </p:sp>
    </p:spTree>
    <p:extLst>
      <p:ext uri="{BB962C8B-B14F-4D97-AF65-F5344CB8AC3E}">
        <p14:creationId xmlns:p14="http://schemas.microsoft.com/office/powerpoint/2010/main" val="258662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26</a:t>
            </a:fld>
            <a:endParaRPr lang="en-US" dirty="0"/>
          </a:p>
        </p:txBody>
      </p:sp>
    </p:spTree>
    <p:extLst>
      <p:ext uri="{BB962C8B-B14F-4D97-AF65-F5344CB8AC3E}">
        <p14:creationId xmlns:p14="http://schemas.microsoft.com/office/powerpoint/2010/main" val="403235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(Breathe on Me Breath of God)</a:t>
            </a:r>
            <a:endParaRPr lang="en-US" dirty="0"/>
          </a:p>
        </p:txBody>
      </p:sp>
      <p:sp>
        <p:nvSpPr>
          <p:cNvPr id="4" name="Slide Number Placeholder 3"/>
          <p:cNvSpPr>
            <a:spLocks noGrp="1"/>
          </p:cNvSpPr>
          <p:nvPr>
            <p:ph type="sldNum" sz="quarter" idx="5"/>
          </p:nvPr>
        </p:nvSpPr>
        <p:spPr/>
        <p:txBody>
          <a:bodyPr/>
          <a:lstStyle/>
          <a:p>
            <a:fld id="{30B06752-9AD6-4C6A-B7E6-0BB3912C3B4C}" type="slidenum">
              <a:rPr lang="en-US" smtClean="0"/>
              <a:t>27</a:t>
            </a:fld>
            <a:endParaRPr lang="en-US" dirty="0"/>
          </a:p>
        </p:txBody>
      </p:sp>
    </p:spTree>
    <p:extLst>
      <p:ext uri="{BB962C8B-B14F-4D97-AF65-F5344CB8AC3E}">
        <p14:creationId xmlns:p14="http://schemas.microsoft.com/office/powerpoint/2010/main" val="4258316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28</a:t>
            </a:fld>
            <a:endParaRPr lang="en-US" dirty="0"/>
          </a:p>
        </p:txBody>
      </p:sp>
    </p:spTree>
    <p:extLst>
      <p:ext uri="{BB962C8B-B14F-4D97-AF65-F5344CB8AC3E}">
        <p14:creationId xmlns:p14="http://schemas.microsoft.com/office/powerpoint/2010/main" val="4289686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31</a:t>
            </a:fld>
            <a:endParaRPr lang="en-US" dirty="0"/>
          </a:p>
        </p:txBody>
      </p:sp>
    </p:spTree>
    <p:extLst>
      <p:ext uri="{BB962C8B-B14F-4D97-AF65-F5344CB8AC3E}">
        <p14:creationId xmlns:p14="http://schemas.microsoft.com/office/powerpoint/2010/main" val="2422312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32</a:t>
            </a:fld>
            <a:endParaRPr lang="en-US" dirty="0"/>
          </a:p>
        </p:txBody>
      </p:sp>
    </p:spTree>
    <p:extLst>
      <p:ext uri="{BB962C8B-B14F-4D97-AF65-F5344CB8AC3E}">
        <p14:creationId xmlns:p14="http://schemas.microsoft.com/office/powerpoint/2010/main" val="3832057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42</a:t>
            </a:fld>
            <a:endParaRPr lang="en-US" dirty="0"/>
          </a:p>
        </p:txBody>
      </p:sp>
    </p:spTree>
    <p:extLst>
      <p:ext uri="{BB962C8B-B14F-4D97-AF65-F5344CB8AC3E}">
        <p14:creationId xmlns:p14="http://schemas.microsoft.com/office/powerpoint/2010/main" val="421307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15</a:t>
            </a:fld>
            <a:endParaRPr lang="en-US" dirty="0"/>
          </a:p>
        </p:txBody>
      </p:sp>
    </p:spTree>
    <p:extLst>
      <p:ext uri="{BB962C8B-B14F-4D97-AF65-F5344CB8AC3E}">
        <p14:creationId xmlns:p14="http://schemas.microsoft.com/office/powerpoint/2010/main" val="1250815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rPr>
            </a:b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0B06752-9AD6-4C6A-B7E6-0BB3912C3B4C}" type="slidenum">
              <a:rPr lang="en-US" smtClean="0"/>
              <a:t>16</a:t>
            </a:fld>
            <a:endParaRPr lang="en-US" dirty="0"/>
          </a:p>
        </p:txBody>
      </p:sp>
    </p:spTree>
    <p:extLst>
      <p:ext uri="{BB962C8B-B14F-4D97-AF65-F5344CB8AC3E}">
        <p14:creationId xmlns:p14="http://schemas.microsoft.com/office/powerpoint/2010/main" val="149431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314C9-E2EC-4760-BCFC-F01175188F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573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314C9-E2EC-4760-BCFC-F01175188F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57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314C9-E2EC-4760-BCFC-F01175188F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391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314C9-E2EC-4760-BCFC-F01175188F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39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314C9-E2EC-4760-BCFC-F01175188F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284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314C9-E2EC-4760-BCFC-F01175188FA5}" type="slidenum">
              <a:rPr lang="en-US" smtClean="0"/>
              <a:t>23</a:t>
            </a:fld>
            <a:endParaRPr lang="en-US" dirty="0"/>
          </a:p>
        </p:txBody>
      </p:sp>
    </p:spTree>
    <p:extLst>
      <p:ext uri="{BB962C8B-B14F-4D97-AF65-F5344CB8AC3E}">
        <p14:creationId xmlns:p14="http://schemas.microsoft.com/office/powerpoint/2010/main" val="31717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74D9-5F6E-4C55-9983-8A24CEAE97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915612-F7AD-4EA5-9326-15C4C8778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5D70A8-01A6-4AC7-A4F2-BB42A4413DBF}"/>
              </a:ext>
            </a:extLst>
          </p:cNvPr>
          <p:cNvSpPr>
            <a:spLocks noGrp="1"/>
          </p:cNvSpPr>
          <p:nvPr>
            <p:ph type="dt" sz="half" idx="10"/>
          </p:nvPr>
        </p:nvSpPr>
        <p:spPr/>
        <p:txBody>
          <a:bodyPr/>
          <a:lstStyle/>
          <a:p>
            <a:fld id="{00ED465B-EAEB-4C0C-9351-CD39CCF0F498}" type="datetime1">
              <a:rPr lang="en-US" smtClean="0"/>
              <a:t>7/31/2022</a:t>
            </a:fld>
            <a:endParaRPr lang="en-US"/>
          </a:p>
        </p:txBody>
      </p:sp>
      <p:sp>
        <p:nvSpPr>
          <p:cNvPr id="5" name="Footer Placeholder 4">
            <a:extLst>
              <a:ext uri="{FF2B5EF4-FFF2-40B4-BE49-F238E27FC236}">
                <a16:creationId xmlns:a16="http://schemas.microsoft.com/office/drawing/2014/main" id="{00FDC0FB-1703-4E2A-B1CA-7B9A16503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63FF8-B1F2-4B4A-9DD8-012AADD67A86}"/>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165592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DB78-FFE5-4B28-A6C6-052738D087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F0AF11-69E7-412C-BAB1-D0360DADE3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1CBAD-5204-4EE5-A5A5-DF3B5112B156}"/>
              </a:ext>
            </a:extLst>
          </p:cNvPr>
          <p:cNvSpPr>
            <a:spLocks noGrp="1"/>
          </p:cNvSpPr>
          <p:nvPr>
            <p:ph type="dt" sz="half" idx="10"/>
          </p:nvPr>
        </p:nvSpPr>
        <p:spPr/>
        <p:txBody>
          <a:bodyPr/>
          <a:lstStyle/>
          <a:p>
            <a:fld id="{3CBA6B7C-F0C4-478B-8FDD-BB7B4BC36D0D}" type="datetime1">
              <a:rPr lang="en-US" smtClean="0"/>
              <a:t>7/31/2022</a:t>
            </a:fld>
            <a:endParaRPr lang="en-US"/>
          </a:p>
        </p:txBody>
      </p:sp>
      <p:sp>
        <p:nvSpPr>
          <p:cNvPr id="5" name="Footer Placeholder 4">
            <a:extLst>
              <a:ext uri="{FF2B5EF4-FFF2-40B4-BE49-F238E27FC236}">
                <a16:creationId xmlns:a16="http://schemas.microsoft.com/office/drawing/2014/main" id="{E68A3F67-310B-4FD6-BD7D-670C6EC6B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E179A-C205-4393-90D7-122DBFCA7B43}"/>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3453356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40A7B-0026-483D-BCFC-30AAB968D3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F4B96E-4DF0-4454-AD9F-589B58D42F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BC911-1897-43DA-9EC2-36BA71A99DC9}"/>
              </a:ext>
            </a:extLst>
          </p:cNvPr>
          <p:cNvSpPr>
            <a:spLocks noGrp="1"/>
          </p:cNvSpPr>
          <p:nvPr>
            <p:ph type="dt" sz="half" idx="10"/>
          </p:nvPr>
        </p:nvSpPr>
        <p:spPr/>
        <p:txBody>
          <a:bodyPr/>
          <a:lstStyle/>
          <a:p>
            <a:fld id="{002577CD-CC9F-4D01-B014-EA4933ABA434}" type="datetime1">
              <a:rPr lang="en-US" smtClean="0"/>
              <a:t>7/31/2022</a:t>
            </a:fld>
            <a:endParaRPr lang="en-US"/>
          </a:p>
        </p:txBody>
      </p:sp>
      <p:sp>
        <p:nvSpPr>
          <p:cNvPr id="5" name="Footer Placeholder 4">
            <a:extLst>
              <a:ext uri="{FF2B5EF4-FFF2-40B4-BE49-F238E27FC236}">
                <a16:creationId xmlns:a16="http://schemas.microsoft.com/office/drawing/2014/main" id="{F0B11914-A414-4FFE-B093-7FD76F56C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CB9FD-524A-410B-81AB-CB7E0F8C12A8}"/>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36726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73ED0CC-082F-4160-86E5-0D6041F12778}" type="datetime1">
              <a:rPr lang="en-US" smtClean="0"/>
              <a:t>7/31/2022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724239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1D114-9EA4-4260-9750-470FA94B8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41C7B-8B51-4528-B6EA-C93657D04E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E55F7-CB26-4502-9B20-BC1C8841E29E}"/>
              </a:ext>
            </a:extLst>
          </p:cNvPr>
          <p:cNvSpPr>
            <a:spLocks noGrp="1"/>
          </p:cNvSpPr>
          <p:nvPr>
            <p:ph type="dt" sz="half" idx="10"/>
          </p:nvPr>
        </p:nvSpPr>
        <p:spPr/>
        <p:txBody>
          <a:bodyPr/>
          <a:lstStyle/>
          <a:p>
            <a:fld id="{6C3DB0A0-DBA6-4772-8EE1-3ED6553B1610}" type="datetime1">
              <a:rPr lang="en-US" smtClean="0"/>
              <a:t>7/31/2022</a:t>
            </a:fld>
            <a:endParaRPr lang="en-US"/>
          </a:p>
        </p:txBody>
      </p:sp>
      <p:sp>
        <p:nvSpPr>
          <p:cNvPr id="5" name="Footer Placeholder 4">
            <a:extLst>
              <a:ext uri="{FF2B5EF4-FFF2-40B4-BE49-F238E27FC236}">
                <a16:creationId xmlns:a16="http://schemas.microsoft.com/office/drawing/2014/main" id="{680E538B-2706-4EDA-9E4E-76E8EB64D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741EF-FBB7-4A54-B3F9-A1A1E1FCA4E3}"/>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305227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2453B-6EF6-42FA-88CA-8285034F5A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D0F57E-46FE-4C21-9AB2-BC11695BD0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0D9C8B-FF04-4E96-851A-16BED401445B}"/>
              </a:ext>
            </a:extLst>
          </p:cNvPr>
          <p:cNvSpPr>
            <a:spLocks noGrp="1"/>
          </p:cNvSpPr>
          <p:nvPr>
            <p:ph type="dt" sz="half" idx="10"/>
          </p:nvPr>
        </p:nvSpPr>
        <p:spPr/>
        <p:txBody>
          <a:bodyPr/>
          <a:lstStyle/>
          <a:p>
            <a:fld id="{6365E380-D26F-40B5-A4AA-BE366BB90B59}" type="datetime1">
              <a:rPr lang="en-US" smtClean="0"/>
              <a:t>7/31/2022</a:t>
            </a:fld>
            <a:endParaRPr lang="en-US"/>
          </a:p>
        </p:txBody>
      </p:sp>
      <p:sp>
        <p:nvSpPr>
          <p:cNvPr id="5" name="Footer Placeholder 4">
            <a:extLst>
              <a:ext uri="{FF2B5EF4-FFF2-40B4-BE49-F238E27FC236}">
                <a16:creationId xmlns:a16="http://schemas.microsoft.com/office/drawing/2014/main" id="{6F516FC0-7C19-4D5E-8EDD-263197354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CF4AE-5EF0-45AF-8FEC-7D342A9D3E39}"/>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3890285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E79D-D8B9-4764-BA18-ED6A682A40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BECB9-3C24-4E18-B056-DD81F27969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17BFDC-C444-4733-9487-DCCF67BD6D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1EB34-397F-4BF8-BA08-10B36D0CBBD3}"/>
              </a:ext>
            </a:extLst>
          </p:cNvPr>
          <p:cNvSpPr>
            <a:spLocks noGrp="1"/>
          </p:cNvSpPr>
          <p:nvPr>
            <p:ph type="dt" sz="half" idx="10"/>
          </p:nvPr>
        </p:nvSpPr>
        <p:spPr/>
        <p:txBody>
          <a:bodyPr/>
          <a:lstStyle/>
          <a:p>
            <a:fld id="{A2EFCF86-CABF-461E-A2C3-9540F6EA00EC}" type="datetime1">
              <a:rPr lang="en-US" smtClean="0"/>
              <a:t>7/31/2022</a:t>
            </a:fld>
            <a:endParaRPr lang="en-US"/>
          </a:p>
        </p:txBody>
      </p:sp>
      <p:sp>
        <p:nvSpPr>
          <p:cNvPr id="6" name="Footer Placeholder 5">
            <a:extLst>
              <a:ext uri="{FF2B5EF4-FFF2-40B4-BE49-F238E27FC236}">
                <a16:creationId xmlns:a16="http://schemas.microsoft.com/office/drawing/2014/main" id="{7250E589-1196-44B9-B852-3AC7EA6AE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D17EA-089C-43C6-A1C9-3458C7ABF7E2}"/>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209548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59C0-DAA2-4819-BD19-F6FA6B05E7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6EE5B0-ABD3-4B89-8AAD-471082528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1E4A5-E0E8-4655-96B0-4931B37803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5A156E-C2CC-4E47-81EA-163C64FF2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CBE8CD-EE45-4820-8D7E-5E980F3FDA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D061B8-D937-4F2F-8A1A-968BB754A8A4}"/>
              </a:ext>
            </a:extLst>
          </p:cNvPr>
          <p:cNvSpPr>
            <a:spLocks noGrp="1"/>
          </p:cNvSpPr>
          <p:nvPr>
            <p:ph type="dt" sz="half" idx="10"/>
          </p:nvPr>
        </p:nvSpPr>
        <p:spPr/>
        <p:txBody>
          <a:bodyPr/>
          <a:lstStyle/>
          <a:p>
            <a:fld id="{08945121-733A-4362-B891-59AF38E05FA9}" type="datetime1">
              <a:rPr lang="en-US" smtClean="0"/>
              <a:t>7/31/2022</a:t>
            </a:fld>
            <a:endParaRPr lang="en-US"/>
          </a:p>
        </p:txBody>
      </p:sp>
      <p:sp>
        <p:nvSpPr>
          <p:cNvPr id="8" name="Footer Placeholder 7">
            <a:extLst>
              <a:ext uri="{FF2B5EF4-FFF2-40B4-BE49-F238E27FC236}">
                <a16:creationId xmlns:a16="http://schemas.microsoft.com/office/drawing/2014/main" id="{AFCF1214-6827-4A15-9F53-79B569356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60B6F6-2A13-4E2D-B10A-ADC6A0B1887F}"/>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65185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FE48-3ACC-49D2-89E1-86281D96B8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6CAEBA-BEA5-48C5-B852-B6B8754B0204}"/>
              </a:ext>
            </a:extLst>
          </p:cNvPr>
          <p:cNvSpPr>
            <a:spLocks noGrp="1"/>
          </p:cNvSpPr>
          <p:nvPr>
            <p:ph type="dt" sz="half" idx="10"/>
          </p:nvPr>
        </p:nvSpPr>
        <p:spPr/>
        <p:txBody>
          <a:bodyPr/>
          <a:lstStyle/>
          <a:p>
            <a:fld id="{27E34697-0D3F-4ED4-944A-6BE615B56437}" type="datetime1">
              <a:rPr lang="en-US" smtClean="0"/>
              <a:t>7/31/2022</a:t>
            </a:fld>
            <a:endParaRPr lang="en-US"/>
          </a:p>
        </p:txBody>
      </p:sp>
      <p:sp>
        <p:nvSpPr>
          <p:cNvPr id="4" name="Footer Placeholder 3">
            <a:extLst>
              <a:ext uri="{FF2B5EF4-FFF2-40B4-BE49-F238E27FC236}">
                <a16:creationId xmlns:a16="http://schemas.microsoft.com/office/drawing/2014/main" id="{AA1CFD49-7050-445E-91B7-D411559308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ABF691-B54E-4FB1-AAAC-EFC058FFF95C}"/>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108902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144979-C543-4A64-8EA0-C389858CC2E6}"/>
              </a:ext>
            </a:extLst>
          </p:cNvPr>
          <p:cNvSpPr>
            <a:spLocks noGrp="1"/>
          </p:cNvSpPr>
          <p:nvPr>
            <p:ph type="dt" sz="half" idx="10"/>
          </p:nvPr>
        </p:nvSpPr>
        <p:spPr/>
        <p:txBody>
          <a:bodyPr/>
          <a:lstStyle/>
          <a:p>
            <a:fld id="{EC198C94-35E6-4C28-838F-F3FEE7BFADE7}" type="datetime1">
              <a:rPr lang="en-US" smtClean="0"/>
              <a:t>7/31/2022</a:t>
            </a:fld>
            <a:endParaRPr lang="en-US"/>
          </a:p>
        </p:txBody>
      </p:sp>
      <p:sp>
        <p:nvSpPr>
          <p:cNvPr id="3" name="Footer Placeholder 2">
            <a:extLst>
              <a:ext uri="{FF2B5EF4-FFF2-40B4-BE49-F238E27FC236}">
                <a16:creationId xmlns:a16="http://schemas.microsoft.com/office/drawing/2014/main" id="{FF2E9349-AFCD-407B-9272-16D9C2BADD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EE472C-A3AC-479A-BEFC-1578C79468E5}"/>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317883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580FE-A2F5-4613-A72F-C851764A4B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627AF1-8FCB-4139-9BE8-CBABAA33C3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F159FB-4216-4DF0-9F1E-4673D8765C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3DD3F9-4D44-4E6D-9D1C-4955C20ACF4E}"/>
              </a:ext>
            </a:extLst>
          </p:cNvPr>
          <p:cNvSpPr>
            <a:spLocks noGrp="1"/>
          </p:cNvSpPr>
          <p:nvPr>
            <p:ph type="dt" sz="half" idx="10"/>
          </p:nvPr>
        </p:nvSpPr>
        <p:spPr/>
        <p:txBody>
          <a:bodyPr/>
          <a:lstStyle/>
          <a:p>
            <a:fld id="{4222CED4-BBCF-44B8-9835-E2513DA05A06}" type="datetime1">
              <a:rPr lang="en-US" smtClean="0"/>
              <a:t>7/31/2022</a:t>
            </a:fld>
            <a:endParaRPr lang="en-US"/>
          </a:p>
        </p:txBody>
      </p:sp>
      <p:sp>
        <p:nvSpPr>
          <p:cNvPr id="6" name="Footer Placeholder 5">
            <a:extLst>
              <a:ext uri="{FF2B5EF4-FFF2-40B4-BE49-F238E27FC236}">
                <a16:creationId xmlns:a16="http://schemas.microsoft.com/office/drawing/2014/main" id="{E0E826FC-4252-4594-BFDB-F9D64DDA0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7CBF6-CD42-49E1-9EF5-522AFD51D753}"/>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58871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750B-D8CE-46CE-BD34-1DEABC0CB0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64CDCC-309B-4B53-8AA9-3C461BA422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BF70F6-F54A-4145-91AD-C29EB0920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FF359-D130-4DC1-82CA-10D94ECA9CF7}"/>
              </a:ext>
            </a:extLst>
          </p:cNvPr>
          <p:cNvSpPr>
            <a:spLocks noGrp="1"/>
          </p:cNvSpPr>
          <p:nvPr>
            <p:ph type="dt" sz="half" idx="10"/>
          </p:nvPr>
        </p:nvSpPr>
        <p:spPr/>
        <p:txBody>
          <a:bodyPr/>
          <a:lstStyle/>
          <a:p>
            <a:fld id="{8CF4EF53-CE33-4BC5-B006-AE5F9ED46962}" type="datetime1">
              <a:rPr lang="en-US" smtClean="0"/>
              <a:t>7/31/2022</a:t>
            </a:fld>
            <a:endParaRPr lang="en-US"/>
          </a:p>
        </p:txBody>
      </p:sp>
      <p:sp>
        <p:nvSpPr>
          <p:cNvPr id="6" name="Footer Placeholder 5">
            <a:extLst>
              <a:ext uri="{FF2B5EF4-FFF2-40B4-BE49-F238E27FC236}">
                <a16:creationId xmlns:a16="http://schemas.microsoft.com/office/drawing/2014/main" id="{65216CCA-9C2E-4365-B95C-ABDA26259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42A18A-B472-42A6-B48D-1FF4DC07EADF}"/>
              </a:ext>
            </a:extLst>
          </p:cNvPr>
          <p:cNvSpPr>
            <a:spLocks noGrp="1"/>
          </p:cNvSpPr>
          <p:nvPr>
            <p:ph type="sldNum" sz="quarter" idx="12"/>
          </p:nvPr>
        </p:nvSpPr>
        <p:spPr/>
        <p:txBody>
          <a:bodyPr/>
          <a:lstStyle/>
          <a:p>
            <a:fld id="{D50276CF-1790-4670-AD23-77154D912434}" type="slidenum">
              <a:rPr lang="en-US" smtClean="0"/>
              <a:t>‹#›</a:t>
            </a:fld>
            <a:endParaRPr lang="en-US"/>
          </a:p>
        </p:txBody>
      </p:sp>
    </p:spTree>
    <p:extLst>
      <p:ext uri="{BB962C8B-B14F-4D97-AF65-F5344CB8AC3E}">
        <p14:creationId xmlns:p14="http://schemas.microsoft.com/office/powerpoint/2010/main" val="2495073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ACE12B-1983-466D-9408-ECC5A4152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48FEFC-84CC-4959-944F-719B502CC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B9604-544C-4E89-BC4C-C7CDE07FF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5812B-09A4-4E52-B7A9-23EAEC9A3C34}" type="datetime1">
              <a:rPr lang="en-US" smtClean="0"/>
              <a:t>7/31/2022</a:t>
            </a:fld>
            <a:endParaRPr lang="en-US"/>
          </a:p>
        </p:txBody>
      </p:sp>
      <p:sp>
        <p:nvSpPr>
          <p:cNvPr id="5" name="Footer Placeholder 4">
            <a:extLst>
              <a:ext uri="{FF2B5EF4-FFF2-40B4-BE49-F238E27FC236}">
                <a16:creationId xmlns:a16="http://schemas.microsoft.com/office/drawing/2014/main" id="{DC8FF15F-902B-45E3-8812-BF11D64360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BDD52F-9D6E-4453-A845-373488C053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276CF-1790-4670-AD23-77154D912434}" type="slidenum">
              <a:rPr lang="en-US" smtClean="0"/>
              <a:t>‹#›</a:t>
            </a:fld>
            <a:endParaRPr lang="en-US"/>
          </a:p>
        </p:txBody>
      </p:sp>
    </p:spTree>
    <p:extLst>
      <p:ext uri="{BB962C8B-B14F-4D97-AF65-F5344CB8AC3E}">
        <p14:creationId xmlns:p14="http://schemas.microsoft.com/office/powerpoint/2010/main" val="1740679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globalawareness101.org/2016_08_01_archive.html" TargetMode="External"/><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flickr.com/photos/4thglryofgod/8159194160" TargetMode="External"/><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hyperlink" Target="https://creativecommons.org/licenses/by-nd/3.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kamalayangyohvshva.blogspot.com/2012/11/bautismo-sa-tatlong-3-pangalan.html"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B7D9E9-5A7E-4059-8B4F-E928F5AB5FD1}"/>
              </a:ext>
            </a:extLst>
          </p:cNvPr>
          <p:cNvSpPr>
            <a:spLocks noGrp="1"/>
          </p:cNvSpPr>
          <p:nvPr>
            <p:ph type="sldNum" sz="quarter" idx="12"/>
          </p:nvPr>
        </p:nvSpPr>
        <p:spPr/>
        <p:txBody>
          <a:bodyPr/>
          <a:lstStyle/>
          <a:p>
            <a:fld id="{D50276CF-1790-4670-AD23-77154D912434}" type="slidenum">
              <a:rPr lang="en-US" smtClean="0"/>
              <a:t>1</a:t>
            </a:fld>
            <a:endParaRPr lang="en-US"/>
          </a:p>
        </p:txBody>
      </p:sp>
      <p:pic>
        <p:nvPicPr>
          <p:cNvPr id="4" name="Picture 3">
            <a:extLst>
              <a:ext uri="{FF2B5EF4-FFF2-40B4-BE49-F238E27FC236}">
                <a16:creationId xmlns:a16="http://schemas.microsoft.com/office/drawing/2014/main" id="{A2C0D64D-B429-4863-8320-12E8650E6BEB}"/>
              </a:ext>
            </a:extLst>
          </p:cNvPr>
          <p:cNvPicPr>
            <a:picLocks noChangeAspect="1"/>
          </p:cNvPicPr>
          <p:nvPr/>
        </p:nvPicPr>
        <p:blipFill>
          <a:blip r:embed="rId2"/>
          <a:stretch>
            <a:fillRect/>
          </a:stretch>
        </p:blipFill>
        <p:spPr>
          <a:xfrm>
            <a:off x="0" y="-2"/>
            <a:ext cx="12274062" cy="6858001"/>
          </a:xfrm>
          <a:prstGeom prst="rect">
            <a:avLst/>
          </a:prstGeom>
        </p:spPr>
      </p:pic>
    </p:spTree>
    <p:extLst>
      <p:ext uri="{BB962C8B-B14F-4D97-AF65-F5344CB8AC3E}">
        <p14:creationId xmlns:p14="http://schemas.microsoft.com/office/powerpoint/2010/main" val="808573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86BEAF-336E-44FE-95B2-C699015B54D8}"/>
              </a:ext>
            </a:extLst>
          </p:cNvPr>
          <p:cNvSpPr>
            <a:spLocks noGrp="1"/>
          </p:cNvSpPr>
          <p:nvPr>
            <p:ph type="sldNum" sz="quarter" idx="12"/>
          </p:nvPr>
        </p:nvSpPr>
        <p:spPr/>
        <p:txBody>
          <a:bodyPr/>
          <a:lstStyle/>
          <a:p>
            <a:fld id="{D50276CF-1790-4670-AD23-77154D912434}" type="slidenum">
              <a:rPr lang="en-US" smtClean="0"/>
              <a:t>10</a:t>
            </a:fld>
            <a:endParaRPr lang="en-US"/>
          </a:p>
        </p:txBody>
      </p:sp>
      <p:pic>
        <p:nvPicPr>
          <p:cNvPr id="3" name="Picture 2">
            <a:extLst>
              <a:ext uri="{FF2B5EF4-FFF2-40B4-BE49-F238E27FC236}">
                <a16:creationId xmlns:a16="http://schemas.microsoft.com/office/drawing/2014/main" id="{514F549A-EE06-43A1-AF4E-7CB6936CC8AE}"/>
              </a:ext>
            </a:extLst>
          </p:cNvPr>
          <p:cNvPicPr>
            <a:picLocks noChangeAspect="1"/>
          </p:cNvPicPr>
          <p:nvPr/>
        </p:nvPicPr>
        <p:blipFill>
          <a:blip r:embed="rId2"/>
          <a:stretch>
            <a:fillRect/>
          </a:stretch>
        </p:blipFill>
        <p:spPr>
          <a:xfrm>
            <a:off x="0" y="0"/>
            <a:ext cx="12192001" cy="6849174"/>
          </a:xfrm>
          <a:prstGeom prst="rect">
            <a:avLst/>
          </a:prstGeom>
        </p:spPr>
      </p:pic>
    </p:spTree>
    <p:extLst>
      <p:ext uri="{BB962C8B-B14F-4D97-AF65-F5344CB8AC3E}">
        <p14:creationId xmlns:p14="http://schemas.microsoft.com/office/powerpoint/2010/main" val="3215386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86BEAF-336E-44FE-95B2-C699015B54D8}"/>
              </a:ext>
            </a:extLst>
          </p:cNvPr>
          <p:cNvSpPr>
            <a:spLocks noGrp="1"/>
          </p:cNvSpPr>
          <p:nvPr>
            <p:ph type="sldNum" sz="quarter" idx="12"/>
          </p:nvPr>
        </p:nvSpPr>
        <p:spPr/>
        <p:txBody>
          <a:bodyPr/>
          <a:lstStyle/>
          <a:p>
            <a:fld id="{D50276CF-1790-4670-AD23-77154D912434}" type="slidenum">
              <a:rPr lang="en-US" smtClean="0"/>
              <a:t>11</a:t>
            </a:fld>
            <a:endParaRPr lang="en-US"/>
          </a:p>
        </p:txBody>
      </p:sp>
      <p:pic>
        <p:nvPicPr>
          <p:cNvPr id="7" name="Picture 6">
            <a:extLst>
              <a:ext uri="{FF2B5EF4-FFF2-40B4-BE49-F238E27FC236}">
                <a16:creationId xmlns:a16="http://schemas.microsoft.com/office/drawing/2014/main" id="{910A5598-AEE1-4712-8C77-C70451365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6" y="-7723"/>
            <a:ext cx="12715875" cy="6865723"/>
          </a:xfrm>
          <a:prstGeom prst="rect">
            <a:avLst/>
          </a:prstGeom>
        </p:spPr>
      </p:pic>
      <p:graphicFrame>
        <p:nvGraphicFramePr>
          <p:cNvPr id="9" name="Table 9">
            <a:extLst>
              <a:ext uri="{FF2B5EF4-FFF2-40B4-BE49-F238E27FC236}">
                <a16:creationId xmlns:a16="http://schemas.microsoft.com/office/drawing/2014/main" id="{5BA1EC76-85E5-4E36-AE1F-CA608F1DAE43}"/>
              </a:ext>
            </a:extLst>
          </p:cNvPr>
          <p:cNvGraphicFramePr>
            <a:graphicFrameLocks noGrp="1"/>
          </p:cNvGraphicFramePr>
          <p:nvPr>
            <p:extLst>
              <p:ext uri="{D42A27DB-BD31-4B8C-83A1-F6EECF244321}">
                <p14:modId xmlns:p14="http://schemas.microsoft.com/office/powerpoint/2010/main" val="88968261"/>
              </p:ext>
            </p:extLst>
          </p:nvPr>
        </p:nvGraphicFramePr>
        <p:xfrm>
          <a:off x="4543425" y="136525"/>
          <a:ext cx="7131050" cy="5943600"/>
        </p:xfrm>
        <a:graphic>
          <a:graphicData uri="http://schemas.openxmlformats.org/drawingml/2006/table">
            <a:tbl>
              <a:tblPr firstRow="1" bandRow="1">
                <a:tableStyleId>{2D5ABB26-0587-4C30-8999-92F81FD0307C}</a:tableStyleId>
              </a:tblPr>
              <a:tblGrid>
                <a:gridCol w="3565525">
                  <a:extLst>
                    <a:ext uri="{9D8B030D-6E8A-4147-A177-3AD203B41FA5}">
                      <a16:colId xmlns:a16="http://schemas.microsoft.com/office/drawing/2014/main" val="39242848"/>
                    </a:ext>
                  </a:extLst>
                </a:gridCol>
                <a:gridCol w="3565525">
                  <a:extLst>
                    <a:ext uri="{9D8B030D-6E8A-4147-A177-3AD203B41FA5}">
                      <a16:colId xmlns:a16="http://schemas.microsoft.com/office/drawing/2014/main" val="1940736848"/>
                    </a:ext>
                  </a:extLst>
                </a:gridCol>
              </a:tblGrid>
              <a:tr h="370840">
                <a:tc>
                  <a:txBody>
                    <a:bodyPr/>
                    <a:lstStyle/>
                    <a:p>
                      <a:r>
                        <a:rPr lang="en-US" sz="2400" b="1" dirty="0"/>
                        <a:t>TRANSCENDENT MAJESTY</a:t>
                      </a:r>
                    </a:p>
                    <a:p>
                      <a:pPr lvl="0">
                        <a:lnSpc>
                          <a:spcPct val="150000"/>
                        </a:lnSpc>
                      </a:pPr>
                      <a:r>
                        <a:rPr lang="en-US" sz="1800" dirty="0">
                          <a:solidFill>
                            <a:schemeClr val="tx1"/>
                          </a:solidFill>
                          <a:effectLst/>
                          <a:latin typeface="Arial" panose="020B0604020202020204" pitchFamily="34" charset="0"/>
                          <a:cs typeface="Arial" panose="020B0604020202020204" pitchFamily="34" charset="0"/>
                        </a:rPr>
                        <a:t>Elohim (God)</a:t>
                      </a:r>
                    </a:p>
                    <a:p>
                      <a:pPr lvl="0">
                        <a:lnSpc>
                          <a:spcPct val="150000"/>
                        </a:lnSpc>
                      </a:pPr>
                      <a:r>
                        <a:rPr lang="en-US" sz="1800" dirty="0">
                          <a:solidFill>
                            <a:schemeClr val="tx1"/>
                          </a:solidFill>
                          <a:effectLst/>
                          <a:latin typeface="Arial" panose="020B0604020202020204" pitchFamily="34" charset="0"/>
                          <a:cs typeface="Arial" panose="020B0604020202020204" pitchFamily="34" charset="0"/>
                        </a:rPr>
                        <a:t>El Elyon (The </a:t>
                      </a:r>
                      <a:r>
                        <a:rPr lang="en-US" sz="1800" b="1" dirty="0">
                          <a:solidFill>
                            <a:schemeClr val="tx1"/>
                          </a:solidFill>
                          <a:effectLst/>
                          <a:latin typeface="Arial" panose="020B0604020202020204" pitchFamily="34" charset="0"/>
                          <a:cs typeface="Arial" panose="020B0604020202020204" pitchFamily="34" charset="0"/>
                        </a:rPr>
                        <a:t>Most High</a:t>
                      </a:r>
                      <a:r>
                        <a:rPr lang="en-US" sz="1800" dirty="0">
                          <a:solidFill>
                            <a:schemeClr val="tx1"/>
                          </a:solidFill>
                          <a:effectLst/>
                          <a:latin typeface="Arial" panose="020B0604020202020204" pitchFamily="34" charset="0"/>
                          <a:cs typeface="Arial" panose="020B0604020202020204" pitchFamily="34" charset="0"/>
                        </a:rPr>
                        <a:t> God)</a:t>
                      </a:r>
                    </a:p>
                    <a:p>
                      <a:pPr lvl="0">
                        <a:lnSpc>
                          <a:spcPct val="150000"/>
                        </a:lnSpc>
                      </a:pPr>
                      <a:r>
                        <a:rPr lang="en-US" sz="1800" dirty="0">
                          <a:solidFill>
                            <a:schemeClr val="tx1"/>
                          </a:solidFill>
                          <a:effectLst/>
                          <a:latin typeface="Arial" panose="020B0604020202020204" pitchFamily="34" charset="0"/>
                          <a:cs typeface="Arial" panose="020B0604020202020204" pitchFamily="34" charset="0"/>
                        </a:rPr>
                        <a:t>El Shaddai (Lord God </a:t>
                      </a:r>
                      <a:r>
                        <a:rPr lang="en-US" sz="1800" b="1" dirty="0">
                          <a:solidFill>
                            <a:schemeClr val="tx1"/>
                          </a:solidFill>
                          <a:effectLst/>
                          <a:latin typeface="Arial" panose="020B0604020202020204" pitchFamily="34" charset="0"/>
                          <a:cs typeface="Arial" panose="020B0604020202020204" pitchFamily="34" charset="0"/>
                        </a:rPr>
                        <a:t>Almighty</a:t>
                      </a:r>
                      <a:r>
                        <a:rPr lang="en-US" sz="1800" dirty="0">
                          <a:solidFill>
                            <a:schemeClr val="tx1"/>
                          </a:solidFill>
                          <a:effectLst/>
                          <a:latin typeface="Arial" panose="020B0604020202020204" pitchFamily="34" charset="0"/>
                          <a:cs typeface="Arial" panose="020B0604020202020204" pitchFamily="34" charset="0"/>
                        </a:rPr>
                        <a:t>)</a:t>
                      </a:r>
                    </a:p>
                    <a:p>
                      <a:pPr lvl="0">
                        <a:lnSpc>
                          <a:spcPct val="150000"/>
                        </a:lnSpc>
                      </a:pPr>
                      <a:r>
                        <a:rPr lang="en-US" sz="1800" dirty="0">
                          <a:solidFill>
                            <a:schemeClr val="tx1"/>
                          </a:solidFill>
                          <a:effectLst/>
                          <a:latin typeface="Arial" panose="020B0604020202020204" pitchFamily="34" charset="0"/>
                          <a:cs typeface="Arial" panose="020B0604020202020204" pitchFamily="34" charset="0"/>
                        </a:rPr>
                        <a:t>El Olam (The </a:t>
                      </a:r>
                      <a:r>
                        <a:rPr lang="en-US" sz="1800" b="1" dirty="0">
                          <a:solidFill>
                            <a:schemeClr val="tx1"/>
                          </a:solidFill>
                          <a:effectLst/>
                          <a:latin typeface="Arial" panose="020B0604020202020204" pitchFamily="34" charset="0"/>
                          <a:cs typeface="Arial" panose="020B0604020202020204" pitchFamily="34" charset="0"/>
                        </a:rPr>
                        <a:t>Everlasting</a:t>
                      </a:r>
                      <a:r>
                        <a:rPr lang="en-US" sz="1800" dirty="0">
                          <a:solidFill>
                            <a:schemeClr val="tx1"/>
                          </a:solidFill>
                          <a:effectLst/>
                          <a:latin typeface="Arial" panose="020B0604020202020204" pitchFamily="34" charset="0"/>
                          <a:cs typeface="Arial" panose="020B0604020202020204" pitchFamily="34" charset="0"/>
                        </a:rPr>
                        <a:t> God)</a:t>
                      </a:r>
                    </a:p>
                    <a:p>
                      <a:pPr lvl="0">
                        <a:lnSpc>
                          <a:spcPct val="150000"/>
                        </a:lnSpc>
                      </a:pPr>
                      <a:r>
                        <a:rPr lang="en-US" sz="1800" dirty="0">
                          <a:solidFill>
                            <a:schemeClr val="tx1"/>
                          </a:solidFill>
                          <a:effectLst/>
                          <a:latin typeface="Arial" panose="020B0604020202020204" pitchFamily="34" charset="0"/>
                          <a:cs typeface="Arial" panose="020B0604020202020204" pitchFamily="34" charset="0"/>
                        </a:rPr>
                        <a:t>El Roi  (God Sees me)</a:t>
                      </a:r>
                    </a:p>
                    <a:p>
                      <a:pPr lvl="0">
                        <a:lnSpc>
                          <a:spcPct val="150000"/>
                        </a:lnSpc>
                      </a:pPr>
                      <a:r>
                        <a:rPr lang="en-US" sz="1800" dirty="0">
                          <a:solidFill>
                            <a:schemeClr val="tx1"/>
                          </a:solidFill>
                          <a:effectLst/>
                          <a:latin typeface="Arial" panose="020B0604020202020204" pitchFamily="34" charset="0"/>
                          <a:cs typeface="Arial" panose="020B0604020202020204" pitchFamily="34" charset="0"/>
                        </a:rPr>
                        <a:t>Yahweh (</a:t>
                      </a:r>
                      <a:r>
                        <a:rPr lang="en-US" sz="1800" b="1" dirty="0">
                          <a:solidFill>
                            <a:schemeClr val="tx1"/>
                          </a:solidFill>
                          <a:effectLst/>
                          <a:latin typeface="Arial" panose="020B0604020202020204" pitchFamily="34" charset="0"/>
                          <a:cs typeface="Arial" panose="020B0604020202020204" pitchFamily="34" charset="0"/>
                        </a:rPr>
                        <a:t>Lord</a:t>
                      </a:r>
                      <a:r>
                        <a:rPr lang="en-US" sz="1800" dirty="0">
                          <a:solidFill>
                            <a:schemeClr val="tx1"/>
                          </a:solidFill>
                          <a:effectLst/>
                          <a:latin typeface="Arial" panose="020B0604020202020204" pitchFamily="34" charset="0"/>
                          <a:cs typeface="Arial" panose="020B0604020202020204" pitchFamily="34" charset="0"/>
                        </a:rPr>
                        <a:t>, Jehovah)</a:t>
                      </a:r>
                    </a:p>
                    <a:p>
                      <a:pPr lvl="0">
                        <a:lnSpc>
                          <a:spcPct val="150000"/>
                        </a:lnSpc>
                      </a:pPr>
                      <a:r>
                        <a:rPr lang="en-US" sz="1800" b="1" dirty="0">
                          <a:effectLst/>
                          <a:latin typeface="Arial" panose="020B0604020202020204" pitchFamily="34" charset="0"/>
                          <a:cs typeface="Arial" panose="020B0604020202020204" pitchFamily="34" charset="0"/>
                        </a:rPr>
                        <a:t>Adonai (Lord, Master)</a:t>
                      </a:r>
                    </a:p>
                    <a:p>
                      <a:pPr lvl="0">
                        <a:lnSpc>
                          <a:spcPct val="150000"/>
                        </a:lnSpc>
                      </a:pPr>
                      <a:r>
                        <a:rPr lang="en-US" sz="1800" dirty="0">
                          <a:solidFill>
                            <a:schemeClr val="tx1"/>
                          </a:solidFill>
                          <a:effectLst/>
                          <a:latin typeface="Arial" panose="020B0604020202020204" pitchFamily="34" charset="0"/>
                          <a:cs typeface="Arial" panose="020B0604020202020204" pitchFamily="34" charset="0"/>
                        </a:rPr>
                        <a:t>El Qanna (</a:t>
                      </a:r>
                      <a:r>
                        <a:rPr lang="en-US" sz="1800" b="1" dirty="0">
                          <a:solidFill>
                            <a:schemeClr val="tx1"/>
                          </a:solidFill>
                          <a:effectLst/>
                          <a:latin typeface="Arial" panose="020B0604020202020204" pitchFamily="34" charset="0"/>
                          <a:cs typeface="Arial" panose="020B0604020202020204" pitchFamily="34" charset="0"/>
                        </a:rPr>
                        <a:t>Jealous</a:t>
                      </a:r>
                      <a:r>
                        <a:rPr lang="en-US" sz="1800" dirty="0">
                          <a:solidFill>
                            <a:schemeClr val="tx1"/>
                          </a:solidFill>
                          <a:effectLst/>
                          <a:latin typeface="Arial" panose="020B0604020202020204" pitchFamily="34" charset="0"/>
                          <a:cs typeface="Arial" panose="020B0604020202020204" pitchFamily="34" charset="0"/>
                        </a:rPr>
                        <a:t> God)</a:t>
                      </a:r>
                    </a:p>
                    <a:p>
                      <a:pPr lvl="0">
                        <a:lnSpc>
                          <a:spcPct val="150000"/>
                        </a:lnSpc>
                      </a:pPr>
                      <a:r>
                        <a:rPr lang="en-US" sz="1800" dirty="0">
                          <a:solidFill>
                            <a:schemeClr val="tx1"/>
                          </a:solidFill>
                          <a:effectLst/>
                          <a:latin typeface="Arial" panose="020B0604020202020204" pitchFamily="34" charset="0"/>
                          <a:cs typeface="Arial" panose="020B0604020202020204" pitchFamily="34" charset="0"/>
                        </a:rPr>
                        <a:t>Jehovah Sabaoth (The </a:t>
                      </a:r>
                      <a:r>
                        <a:rPr lang="en-US" sz="1800" b="1" cap="small" dirty="0">
                          <a:solidFill>
                            <a:schemeClr val="tx1"/>
                          </a:solidFill>
                          <a:effectLst/>
                          <a:latin typeface="Arial" panose="020B0604020202020204" pitchFamily="34" charset="0"/>
                          <a:cs typeface="Arial" panose="020B0604020202020204" pitchFamily="34" charset="0"/>
                        </a:rPr>
                        <a:t>Lord</a:t>
                      </a:r>
                      <a:r>
                        <a:rPr lang="en-US" sz="1800" b="1" dirty="0">
                          <a:solidFill>
                            <a:schemeClr val="tx1"/>
                          </a:solidFill>
                          <a:effectLst/>
                          <a:latin typeface="Arial" panose="020B0604020202020204" pitchFamily="34" charset="0"/>
                          <a:cs typeface="Arial" panose="020B0604020202020204" pitchFamily="34" charset="0"/>
                        </a:rPr>
                        <a:t> </a:t>
                      </a:r>
                      <a:r>
                        <a:rPr lang="en-US" sz="1800" dirty="0">
                          <a:solidFill>
                            <a:schemeClr val="tx1"/>
                          </a:solidFill>
                          <a:effectLst/>
                          <a:latin typeface="Arial" panose="020B0604020202020204" pitchFamily="34" charset="0"/>
                          <a:cs typeface="Arial" panose="020B0604020202020204" pitchFamily="34" charset="0"/>
                        </a:rPr>
                        <a:t>of</a:t>
                      </a:r>
                      <a:r>
                        <a:rPr lang="en-US" sz="1800" b="1" dirty="0">
                          <a:solidFill>
                            <a:schemeClr val="tx1"/>
                          </a:solidFill>
                          <a:effectLst/>
                          <a:latin typeface="Arial" panose="020B0604020202020204" pitchFamily="34" charset="0"/>
                          <a:cs typeface="Arial" panose="020B0604020202020204" pitchFamily="34" charset="0"/>
                        </a:rPr>
                        <a:t> Hosts</a:t>
                      </a:r>
                      <a:r>
                        <a:rPr lang="en-US" sz="1800" dirty="0">
                          <a:solidFill>
                            <a:schemeClr val="tx1"/>
                          </a:solidFill>
                          <a:effectLst/>
                          <a:latin typeface="Arial" panose="020B0604020202020204" pitchFamily="34" charset="0"/>
                          <a:cs typeface="Arial" panose="020B0604020202020204" pitchFamily="34" charset="0"/>
                        </a:rPr>
                        <a:t>)</a:t>
                      </a:r>
                    </a:p>
                    <a:p>
                      <a:pPr>
                        <a:lnSpc>
                          <a:spcPct val="150000"/>
                        </a:lnSpc>
                      </a:pPr>
                      <a:r>
                        <a:rPr lang="en-US" sz="1800" dirty="0">
                          <a:solidFill>
                            <a:schemeClr val="tx1"/>
                          </a:solidFill>
                          <a:effectLst/>
                          <a:latin typeface="Arial" panose="020B0604020202020204" pitchFamily="34" charset="0"/>
                          <a:cs typeface="Arial" panose="020B0604020202020204" pitchFamily="34" charset="0"/>
                        </a:rPr>
                        <a:t>Jehovah Nissi (The </a:t>
                      </a:r>
                      <a:r>
                        <a:rPr lang="en-US" sz="1800" cap="small" dirty="0">
                          <a:solidFill>
                            <a:schemeClr val="tx1"/>
                          </a:solidFill>
                          <a:effectLst/>
                          <a:latin typeface="Arial" panose="020B0604020202020204" pitchFamily="34" charset="0"/>
                          <a:cs typeface="Arial" panose="020B0604020202020204" pitchFamily="34" charset="0"/>
                        </a:rPr>
                        <a:t>Lord</a:t>
                      </a:r>
                      <a:r>
                        <a:rPr lang="en-US" sz="1800" dirty="0">
                          <a:solidFill>
                            <a:schemeClr val="tx1"/>
                          </a:solidFill>
                          <a:effectLst/>
                          <a:latin typeface="Arial" panose="020B0604020202020204" pitchFamily="34" charset="0"/>
                          <a:cs typeface="Arial" panose="020B0604020202020204" pitchFamily="34" charset="0"/>
                        </a:rPr>
                        <a:t> Is My </a:t>
                      </a:r>
                      <a:r>
                        <a:rPr lang="en-US" sz="1800" b="1" dirty="0">
                          <a:solidFill>
                            <a:schemeClr val="tx1"/>
                          </a:solidFill>
                          <a:effectLst/>
                          <a:latin typeface="Arial" panose="020B0604020202020204" pitchFamily="34" charset="0"/>
                          <a:cs typeface="Arial" panose="020B0604020202020204" pitchFamily="34" charset="0"/>
                        </a:rPr>
                        <a:t>Victory Banner</a:t>
                      </a:r>
                      <a:r>
                        <a:rPr lang="en-US" sz="1800" dirty="0">
                          <a:solidFill>
                            <a:schemeClr val="tx1"/>
                          </a:solidFill>
                          <a:effectLst/>
                          <a:latin typeface="Arial" panose="020B0604020202020204" pitchFamily="34" charset="0"/>
                          <a:cs typeface="Arial" panose="020B0604020202020204" pitchFamily="34" charset="0"/>
                        </a:rPr>
                        <a:t>)</a:t>
                      </a:r>
                    </a:p>
                    <a:p>
                      <a:endParaRPr lang="en-US" dirty="0"/>
                    </a:p>
                    <a:p>
                      <a:endParaRPr lang="en-US" dirty="0"/>
                    </a:p>
                  </a:txBody>
                  <a:tcPr/>
                </a:tc>
                <a:tc>
                  <a:txBody>
                    <a:bodyPr/>
                    <a:lstStyle/>
                    <a:p>
                      <a:pPr algn="ctr"/>
                      <a:r>
                        <a:rPr lang="en-US" sz="2400" b="1" dirty="0"/>
                        <a:t>HEAVENLY FATHER</a:t>
                      </a:r>
                    </a:p>
                    <a:p>
                      <a:r>
                        <a:rPr lang="en-US" sz="1800" dirty="0">
                          <a:effectLst/>
                          <a:latin typeface="Arial" panose="020B0604020202020204" pitchFamily="34" charset="0"/>
                          <a:cs typeface="Arial" panose="020B0604020202020204" pitchFamily="34" charset="0"/>
                        </a:rPr>
                        <a:t>Abba</a:t>
                      </a:r>
                    </a:p>
                    <a:p>
                      <a:r>
                        <a:rPr lang="en-US" sz="1800" dirty="0">
                          <a:effectLst/>
                          <a:latin typeface="Arial" panose="020B0604020202020204" pitchFamily="34" charset="0"/>
                          <a:cs typeface="Arial" panose="020B0604020202020204" pitchFamily="34" charset="0"/>
                        </a:rPr>
                        <a:t>Jehovah Jireh (The </a:t>
                      </a:r>
                      <a:r>
                        <a:rPr lang="en-US" sz="1800" cap="small" dirty="0">
                          <a:effectLst/>
                          <a:latin typeface="Arial" panose="020B0604020202020204" pitchFamily="34" charset="0"/>
                          <a:cs typeface="Arial" panose="020B0604020202020204" pitchFamily="34" charset="0"/>
                        </a:rPr>
                        <a:t>Lord</a:t>
                      </a:r>
                      <a:r>
                        <a:rPr lang="en-US" sz="1800" dirty="0">
                          <a:effectLst/>
                          <a:latin typeface="Arial" panose="020B0604020202020204" pitchFamily="34" charset="0"/>
                          <a:cs typeface="Arial" panose="020B0604020202020204" pitchFamily="34" charset="0"/>
                        </a:rPr>
                        <a:t> Will </a:t>
                      </a:r>
                      <a:r>
                        <a:rPr lang="en-US" sz="1800" b="1" dirty="0">
                          <a:effectLst/>
                          <a:latin typeface="Arial" panose="020B0604020202020204" pitchFamily="34" charset="0"/>
                          <a:cs typeface="Arial" panose="020B0604020202020204" pitchFamily="34" charset="0"/>
                        </a:rPr>
                        <a:t>Provide</a:t>
                      </a:r>
                      <a:r>
                        <a:rPr lang="en-US" sz="1800" dirty="0">
                          <a:effectLst/>
                          <a:latin typeface="Arial" panose="020B0604020202020204" pitchFamily="34" charset="0"/>
                          <a:cs typeface="Arial" panose="020B0604020202020204" pitchFamily="34" charset="0"/>
                        </a:rPr>
                        <a:t>)</a:t>
                      </a:r>
                    </a:p>
                    <a:p>
                      <a:pPr lvl="0"/>
                      <a:r>
                        <a:rPr lang="en-US" sz="1800" dirty="0">
                          <a:effectLst/>
                          <a:latin typeface="Arial" panose="020B0604020202020204" pitchFamily="34" charset="0"/>
                          <a:cs typeface="Arial" panose="020B0604020202020204" pitchFamily="34" charset="0"/>
                        </a:rPr>
                        <a:t>Jehovah Rapha (The </a:t>
                      </a:r>
                      <a:r>
                        <a:rPr lang="en-US" sz="1800" cap="small" dirty="0">
                          <a:effectLst/>
                          <a:latin typeface="Arial" panose="020B0604020202020204" pitchFamily="34" charset="0"/>
                          <a:cs typeface="Arial" panose="020B0604020202020204" pitchFamily="34" charset="0"/>
                        </a:rPr>
                        <a:t>Lord</a:t>
                      </a:r>
                      <a:r>
                        <a:rPr lang="en-US" sz="1800" dirty="0">
                          <a:effectLst/>
                          <a:latin typeface="Arial" panose="020B0604020202020204" pitchFamily="34" charset="0"/>
                          <a:cs typeface="Arial" panose="020B0604020202020204" pitchFamily="34" charset="0"/>
                        </a:rPr>
                        <a:t> Who </a:t>
                      </a:r>
                      <a:r>
                        <a:rPr lang="en-US" sz="1800" b="1" dirty="0">
                          <a:effectLst/>
                          <a:latin typeface="Arial" panose="020B0604020202020204" pitchFamily="34" charset="0"/>
                          <a:cs typeface="Arial" panose="020B0604020202020204" pitchFamily="34" charset="0"/>
                        </a:rPr>
                        <a:t>Heals</a:t>
                      </a:r>
                      <a:r>
                        <a:rPr lang="en-US" sz="1800" dirty="0">
                          <a:effectLst/>
                          <a:latin typeface="Arial" panose="020B0604020202020204" pitchFamily="34" charset="0"/>
                          <a:cs typeface="Arial" panose="020B0604020202020204" pitchFamily="34" charset="0"/>
                        </a:rPr>
                        <a:t> You)</a:t>
                      </a:r>
                    </a:p>
                    <a:p>
                      <a:pPr lvl="0"/>
                      <a:r>
                        <a:rPr lang="en-US" sz="1800" dirty="0">
                          <a:effectLst/>
                          <a:latin typeface="Arial" panose="020B0604020202020204" pitchFamily="34" charset="0"/>
                          <a:cs typeface="Arial" panose="020B0604020202020204" pitchFamily="34" charset="0"/>
                        </a:rPr>
                        <a:t>Jehovah Mekoddishkem (The </a:t>
                      </a:r>
                      <a:r>
                        <a:rPr lang="en-US" sz="1800" cap="small" dirty="0">
                          <a:effectLst/>
                          <a:latin typeface="Arial" panose="020B0604020202020204" pitchFamily="34" charset="0"/>
                          <a:cs typeface="Arial" panose="020B0604020202020204" pitchFamily="34" charset="0"/>
                        </a:rPr>
                        <a:t>Lord</a:t>
                      </a:r>
                      <a:r>
                        <a:rPr lang="en-US" sz="1800" dirty="0">
                          <a:effectLst/>
                          <a:latin typeface="Arial" panose="020B0604020202020204" pitchFamily="34" charset="0"/>
                          <a:cs typeface="Arial" panose="020B0604020202020204" pitchFamily="34" charset="0"/>
                        </a:rPr>
                        <a:t> Who </a:t>
                      </a:r>
                      <a:r>
                        <a:rPr lang="en-US" sz="1800" b="1" dirty="0">
                          <a:effectLst/>
                          <a:latin typeface="Arial" panose="020B0604020202020204" pitchFamily="34" charset="0"/>
                          <a:cs typeface="Arial" panose="020B0604020202020204" pitchFamily="34" charset="0"/>
                        </a:rPr>
                        <a:t>Sanctifies You</a:t>
                      </a:r>
                      <a:r>
                        <a:rPr lang="en-US" sz="1800" dirty="0">
                          <a:effectLst/>
                          <a:latin typeface="Arial" panose="020B0604020202020204" pitchFamily="34" charset="0"/>
                          <a:cs typeface="Arial" panose="020B0604020202020204" pitchFamily="34" charset="0"/>
                        </a:rPr>
                        <a:t>)</a:t>
                      </a:r>
                    </a:p>
                    <a:p>
                      <a:pPr lvl="0"/>
                      <a:r>
                        <a:rPr lang="en-US" sz="1800" dirty="0">
                          <a:effectLst/>
                          <a:latin typeface="Arial" panose="020B0604020202020204" pitchFamily="34" charset="0"/>
                          <a:cs typeface="Arial" panose="020B0604020202020204" pitchFamily="34" charset="0"/>
                        </a:rPr>
                        <a:t>Jehovah Shalom (The </a:t>
                      </a:r>
                      <a:r>
                        <a:rPr lang="en-US" sz="1800" cap="small" dirty="0">
                          <a:effectLst/>
                          <a:latin typeface="Arial" panose="020B0604020202020204" pitchFamily="34" charset="0"/>
                          <a:cs typeface="Arial" panose="020B0604020202020204" pitchFamily="34" charset="0"/>
                        </a:rPr>
                        <a:t>Lord</a:t>
                      </a:r>
                      <a:r>
                        <a:rPr lang="en-US" sz="1800" dirty="0">
                          <a:effectLst/>
                          <a:latin typeface="Arial" panose="020B0604020202020204" pitchFamily="34" charset="0"/>
                          <a:cs typeface="Arial" panose="020B0604020202020204" pitchFamily="34" charset="0"/>
                        </a:rPr>
                        <a:t> Is </a:t>
                      </a:r>
                      <a:r>
                        <a:rPr lang="en-US" sz="1800" b="1" dirty="0">
                          <a:effectLst/>
                          <a:latin typeface="Arial" panose="020B0604020202020204" pitchFamily="34" charset="0"/>
                          <a:cs typeface="Arial" panose="020B0604020202020204" pitchFamily="34" charset="0"/>
                        </a:rPr>
                        <a:t>Peace</a:t>
                      </a:r>
                      <a:r>
                        <a:rPr lang="en-US" sz="1800" dirty="0">
                          <a:effectLst/>
                          <a:latin typeface="Arial" panose="020B0604020202020204" pitchFamily="34" charset="0"/>
                          <a:cs typeface="Arial" panose="020B0604020202020204" pitchFamily="34" charset="0"/>
                        </a:rPr>
                        <a:t>)</a:t>
                      </a:r>
                    </a:p>
                    <a:p>
                      <a:pPr lvl="0"/>
                      <a:r>
                        <a:rPr lang="en-US" sz="1800" dirty="0">
                          <a:effectLst/>
                          <a:latin typeface="Arial" panose="020B0604020202020204" pitchFamily="34" charset="0"/>
                          <a:cs typeface="Arial" panose="020B0604020202020204" pitchFamily="34" charset="0"/>
                        </a:rPr>
                        <a:t>Jehovah Raah (The </a:t>
                      </a:r>
                      <a:r>
                        <a:rPr lang="en-US" sz="1800" cap="small" dirty="0">
                          <a:effectLst/>
                          <a:latin typeface="Arial" panose="020B0604020202020204" pitchFamily="34" charset="0"/>
                          <a:cs typeface="Arial" panose="020B0604020202020204" pitchFamily="34" charset="0"/>
                        </a:rPr>
                        <a:t>Lord</a:t>
                      </a:r>
                      <a:r>
                        <a:rPr lang="en-US" sz="1800" dirty="0">
                          <a:effectLst/>
                          <a:latin typeface="Arial" panose="020B0604020202020204" pitchFamily="34" charset="0"/>
                          <a:cs typeface="Arial" panose="020B0604020202020204" pitchFamily="34" charset="0"/>
                        </a:rPr>
                        <a:t> Is My </a:t>
                      </a:r>
                      <a:r>
                        <a:rPr lang="en-US" sz="1800" b="1" dirty="0">
                          <a:effectLst/>
                          <a:latin typeface="Arial" panose="020B0604020202020204" pitchFamily="34" charset="0"/>
                          <a:cs typeface="Arial" panose="020B0604020202020204" pitchFamily="34" charset="0"/>
                        </a:rPr>
                        <a:t>Shepherd</a:t>
                      </a:r>
                      <a:r>
                        <a:rPr lang="en-US" sz="1800" dirty="0">
                          <a:effectLst/>
                          <a:latin typeface="Arial" panose="020B0604020202020204" pitchFamily="34" charset="0"/>
                          <a:cs typeface="Arial" panose="020B0604020202020204" pitchFamily="34" charset="0"/>
                        </a:rPr>
                        <a:t>)</a:t>
                      </a:r>
                    </a:p>
                    <a:p>
                      <a:pPr lvl="0"/>
                      <a:r>
                        <a:rPr lang="en-US" sz="1800" dirty="0">
                          <a:effectLst/>
                          <a:latin typeface="Arial" panose="020B0604020202020204" pitchFamily="34" charset="0"/>
                          <a:cs typeface="Arial" panose="020B0604020202020204" pitchFamily="34" charset="0"/>
                        </a:rPr>
                        <a:t>Jehovah Tsidkenu (The </a:t>
                      </a:r>
                      <a:r>
                        <a:rPr lang="en-US" sz="1800" cap="small" dirty="0">
                          <a:effectLst/>
                          <a:latin typeface="Arial" panose="020B0604020202020204" pitchFamily="34" charset="0"/>
                          <a:cs typeface="Arial" panose="020B0604020202020204" pitchFamily="34" charset="0"/>
                        </a:rPr>
                        <a:t>Lord</a:t>
                      </a:r>
                      <a:r>
                        <a:rPr lang="en-US" sz="1800" dirty="0">
                          <a:effectLst/>
                          <a:latin typeface="Arial" panose="020B0604020202020204" pitchFamily="34" charset="0"/>
                          <a:cs typeface="Arial" panose="020B0604020202020204" pitchFamily="34" charset="0"/>
                        </a:rPr>
                        <a:t> </a:t>
                      </a:r>
                      <a:r>
                        <a:rPr lang="en-US" sz="1800" b="1" dirty="0">
                          <a:effectLst/>
                          <a:latin typeface="Arial" panose="020B0604020202020204" pitchFamily="34" charset="0"/>
                          <a:cs typeface="Arial" panose="020B0604020202020204" pitchFamily="34" charset="0"/>
                        </a:rPr>
                        <a:t>Our Righteousness</a:t>
                      </a:r>
                      <a:r>
                        <a:rPr lang="en-US" sz="1800" dirty="0">
                          <a:effectLst/>
                          <a:latin typeface="Arial" panose="020B0604020202020204" pitchFamily="34" charset="0"/>
                          <a:cs typeface="Arial" panose="020B0604020202020204" pitchFamily="34" charset="0"/>
                        </a:rPr>
                        <a:t>)</a:t>
                      </a:r>
                    </a:p>
                    <a:p>
                      <a:pPr lvl="0"/>
                      <a:r>
                        <a:rPr lang="en-US" sz="1800" dirty="0">
                          <a:effectLst/>
                          <a:latin typeface="Arial" panose="020B0604020202020204" pitchFamily="34" charset="0"/>
                          <a:cs typeface="Arial" panose="020B0604020202020204" pitchFamily="34" charset="0"/>
                        </a:rPr>
                        <a:t>Jehovah Shammah (The </a:t>
                      </a:r>
                      <a:r>
                        <a:rPr lang="en-US" sz="1800" cap="small" dirty="0">
                          <a:effectLst/>
                          <a:latin typeface="Arial" panose="020B0604020202020204" pitchFamily="34" charset="0"/>
                          <a:cs typeface="Arial" panose="020B0604020202020204" pitchFamily="34" charset="0"/>
                        </a:rPr>
                        <a:t>Lord</a:t>
                      </a:r>
                      <a:r>
                        <a:rPr lang="en-US" sz="1800" dirty="0">
                          <a:effectLst/>
                          <a:latin typeface="Arial" panose="020B0604020202020204" pitchFamily="34" charset="0"/>
                          <a:cs typeface="Arial" panose="020B0604020202020204" pitchFamily="34" charset="0"/>
                        </a:rPr>
                        <a:t> Is </a:t>
                      </a:r>
                      <a:r>
                        <a:rPr lang="en-US" sz="1800" b="1" dirty="0">
                          <a:effectLst/>
                          <a:latin typeface="Arial" panose="020B0604020202020204" pitchFamily="34" charset="0"/>
                          <a:cs typeface="Arial" panose="020B0604020202020204" pitchFamily="34" charset="0"/>
                        </a:rPr>
                        <a:t>There</a:t>
                      </a:r>
                      <a:r>
                        <a:rPr lang="en-US" sz="1800" dirty="0">
                          <a:effectLst/>
                          <a:latin typeface="Arial" panose="020B0604020202020204" pitchFamily="34" charset="0"/>
                          <a:cs typeface="Arial" panose="020B0604020202020204" pitchFamily="34" charset="0"/>
                        </a:rPr>
                        <a:t>)</a:t>
                      </a:r>
                    </a:p>
                    <a:p>
                      <a:pPr lvl="0"/>
                      <a:r>
                        <a:rPr lang="en-US" sz="1800" dirty="0">
                          <a:latin typeface="Arial" panose="020B0604020202020204" pitchFamily="34" charset="0"/>
                          <a:cs typeface="Arial" panose="020B0604020202020204" pitchFamily="34" charset="0"/>
                        </a:rPr>
                        <a:t>LOVE</a:t>
                      </a:r>
                      <a:endParaRPr lang="en-US" sz="1800" dirty="0">
                        <a:effectLst/>
                        <a:latin typeface="Arial" panose="020B0604020202020204" pitchFamily="34" charset="0"/>
                        <a:cs typeface="Arial" panose="020B0604020202020204" pitchFamily="34" charset="0"/>
                      </a:endParaRPr>
                    </a:p>
                    <a:p>
                      <a:pPr algn="l"/>
                      <a:endParaRPr lang="en-US" sz="2400" b="1" dirty="0"/>
                    </a:p>
                  </a:txBody>
                  <a:tcPr/>
                </a:tc>
                <a:extLst>
                  <a:ext uri="{0D108BD9-81ED-4DB2-BD59-A6C34878D82A}">
                    <a16:rowId xmlns:a16="http://schemas.microsoft.com/office/drawing/2014/main" val="3545198311"/>
                  </a:ext>
                </a:extLst>
              </a:tr>
            </a:tbl>
          </a:graphicData>
        </a:graphic>
      </p:graphicFrame>
    </p:spTree>
    <p:extLst>
      <p:ext uri="{BB962C8B-B14F-4D97-AF65-F5344CB8AC3E}">
        <p14:creationId xmlns:p14="http://schemas.microsoft.com/office/powerpoint/2010/main" val="264155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887B67-13CB-4AEC-A1F7-19DB013CC0CF}"/>
              </a:ext>
            </a:extLst>
          </p:cNvPr>
          <p:cNvSpPr>
            <a:spLocks noGrp="1"/>
          </p:cNvSpPr>
          <p:nvPr>
            <p:ph type="sldNum" sz="quarter" idx="12"/>
          </p:nvPr>
        </p:nvSpPr>
        <p:spPr/>
        <p:txBody>
          <a:bodyPr/>
          <a:lstStyle/>
          <a:p>
            <a:fld id="{D50276CF-1790-4670-AD23-77154D912434}" type="slidenum">
              <a:rPr lang="en-US" smtClean="0"/>
              <a:t>12</a:t>
            </a:fld>
            <a:endParaRPr lang="en-US"/>
          </a:p>
        </p:txBody>
      </p:sp>
      <p:pic>
        <p:nvPicPr>
          <p:cNvPr id="4" name="Picture 3">
            <a:extLst>
              <a:ext uri="{FF2B5EF4-FFF2-40B4-BE49-F238E27FC236}">
                <a16:creationId xmlns:a16="http://schemas.microsoft.com/office/drawing/2014/main" id="{ECE100AB-F89A-4377-86A9-E3024EC421E8}"/>
              </a:ext>
            </a:extLst>
          </p:cNvPr>
          <p:cNvPicPr>
            <a:picLocks noChangeAspect="1"/>
          </p:cNvPicPr>
          <p:nvPr/>
        </p:nvPicPr>
        <p:blipFill>
          <a:blip r:embed="rId2"/>
          <a:stretch>
            <a:fillRect/>
          </a:stretch>
        </p:blipFill>
        <p:spPr>
          <a:xfrm>
            <a:off x="-15019" y="0"/>
            <a:ext cx="12222037" cy="6858000"/>
          </a:xfrm>
          <a:prstGeom prst="rect">
            <a:avLst/>
          </a:prstGeom>
        </p:spPr>
      </p:pic>
      <p:pic>
        <p:nvPicPr>
          <p:cNvPr id="5" name="Picture 4">
            <a:extLst>
              <a:ext uri="{FF2B5EF4-FFF2-40B4-BE49-F238E27FC236}">
                <a16:creationId xmlns:a16="http://schemas.microsoft.com/office/drawing/2014/main" id="{EAE7FED1-E60B-4C4D-86EC-02B5658D3EC0}"/>
              </a:ext>
            </a:extLst>
          </p:cNvPr>
          <p:cNvPicPr>
            <a:picLocks noChangeAspect="1"/>
          </p:cNvPicPr>
          <p:nvPr/>
        </p:nvPicPr>
        <p:blipFill>
          <a:blip r:embed="rId3"/>
          <a:stretch>
            <a:fillRect/>
          </a:stretch>
        </p:blipFill>
        <p:spPr>
          <a:xfrm>
            <a:off x="1626691" y="958970"/>
            <a:ext cx="3730752" cy="5181600"/>
          </a:xfrm>
          <a:prstGeom prst="rect">
            <a:avLst/>
          </a:prstGeom>
        </p:spPr>
      </p:pic>
    </p:spTree>
    <p:extLst>
      <p:ext uri="{BB962C8B-B14F-4D97-AF65-F5344CB8AC3E}">
        <p14:creationId xmlns:p14="http://schemas.microsoft.com/office/powerpoint/2010/main" val="284448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40E-6757-4FB4-96F0-FB8DA2918867}"/>
              </a:ext>
            </a:extLst>
          </p:cNvPr>
          <p:cNvSpPr>
            <a:spLocks noGrp="1"/>
          </p:cNvSpPr>
          <p:nvPr>
            <p:ph type="title"/>
          </p:nvPr>
        </p:nvSpPr>
        <p:spPr>
          <a:xfrm>
            <a:off x="563652" y="332235"/>
            <a:ext cx="8770571" cy="825740"/>
          </a:xfrm>
        </p:spPr>
        <p:txBody>
          <a:bodyPr>
            <a:normAutofit/>
          </a:bodyPr>
          <a:lstStyle/>
          <a:p>
            <a:r>
              <a:rPr lang="en-US" sz="3600" b="1" dirty="0">
                <a:latin typeface="Arial" panose="020B0604020202020204" pitchFamily="34" charset="0"/>
                <a:cs typeface="Arial" panose="020B0604020202020204" pitchFamily="34" charset="0"/>
              </a:rPr>
              <a:t>JESUS</a:t>
            </a:r>
          </a:p>
        </p:txBody>
      </p:sp>
      <p:sp>
        <p:nvSpPr>
          <p:cNvPr id="3" name="Content Placeholder 2">
            <a:extLst>
              <a:ext uri="{FF2B5EF4-FFF2-40B4-BE49-F238E27FC236}">
                <a16:creationId xmlns:a16="http://schemas.microsoft.com/office/drawing/2014/main" id="{E7675542-0C12-442F-9DC0-F9E4F3965D95}"/>
              </a:ext>
            </a:extLst>
          </p:cNvPr>
          <p:cNvSpPr>
            <a:spLocks noGrp="1"/>
          </p:cNvSpPr>
          <p:nvPr>
            <p:ph idx="1"/>
          </p:nvPr>
        </p:nvSpPr>
        <p:spPr>
          <a:xfrm>
            <a:off x="5499339" y="1033976"/>
            <a:ext cx="5910249" cy="4875117"/>
          </a:xfrm>
        </p:spPr>
        <p:txBody>
          <a:bodyPr>
            <a:normAutofit fontScale="92500" lnSpcReduction="20000"/>
          </a:bodyPr>
          <a:lstStyle/>
          <a:p>
            <a:pPr marL="514350" indent="-514350">
              <a:buFont typeface="+mj-lt"/>
              <a:buAutoNum type="arabicPeriod"/>
            </a:pPr>
            <a:r>
              <a:rPr lang="en-US" dirty="0"/>
              <a:t>Jesus is the Lamb of God who takes away the sins of the world.</a:t>
            </a:r>
          </a:p>
          <a:p>
            <a:pPr marL="514350" indent="-514350">
              <a:buFont typeface="+mj-lt"/>
              <a:buAutoNum type="arabicPeriod"/>
            </a:pPr>
            <a:r>
              <a:rPr lang="en-US" dirty="0"/>
              <a:t>His blood redeems us.</a:t>
            </a:r>
          </a:p>
          <a:p>
            <a:pPr marL="514350" indent="-514350">
              <a:buFont typeface="+mj-lt"/>
              <a:buAutoNum type="arabicPeriod"/>
            </a:pPr>
            <a:r>
              <a:rPr lang="en-US" dirty="0"/>
              <a:t>By His blood judgment is turned away and we are reconciled to God.</a:t>
            </a:r>
          </a:p>
          <a:p>
            <a:pPr marL="514350" indent="-514350">
              <a:buFont typeface="+mj-lt"/>
              <a:buAutoNum type="arabicPeriod"/>
            </a:pPr>
            <a:r>
              <a:rPr lang="en-US" dirty="0"/>
              <a:t>1. By His blood the power of the enemy is broken forever.</a:t>
            </a:r>
          </a:p>
          <a:p>
            <a:pPr marL="514350" indent="-514350">
              <a:buFont typeface="+mj-lt"/>
              <a:buAutoNum type="arabicPeriod"/>
            </a:pPr>
            <a:r>
              <a:rPr lang="en-US" dirty="0"/>
              <a:t>2. By His blood we are released from bondage and oppression.</a:t>
            </a:r>
          </a:p>
          <a:p>
            <a:pPr marL="514350" indent="-514350">
              <a:buFont typeface="+mj-lt"/>
              <a:buAutoNum type="arabicPeriod"/>
            </a:pPr>
            <a:r>
              <a:rPr lang="en-US" dirty="0"/>
              <a:t>3. By His blood we are set free to enter into His promises and fulfill our destinies.</a:t>
            </a:r>
          </a:p>
          <a:p>
            <a:pPr marL="517525" indent="-517525">
              <a:buNone/>
            </a:pPr>
            <a:r>
              <a:rPr lang="en-US" dirty="0"/>
              <a:t>1.   By His blood we have abundant life now and eternal life  forever.</a:t>
            </a:r>
          </a:p>
          <a:p>
            <a:pPr marL="0" indent="0">
              <a:buNone/>
            </a:pPr>
            <a:endParaRPr lang="en-US" dirty="0"/>
          </a:p>
        </p:txBody>
      </p:sp>
      <p:pic>
        <p:nvPicPr>
          <p:cNvPr id="7" name="Picture 6">
            <a:extLst>
              <a:ext uri="{FF2B5EF4-FFF2-40B4-BE49-F238E27FC236}">
                <a16:creationId xmlns:a16="http://schemas.microsoft.com/office/drawing/2014/main" id="{E6DB7516-E3DA-40A5-9B75-B36861EB9A12}"/>
              </a:ext>
            </a:extLst>
          </p:cNvPr>
          <p:cNvPicPr>
            <a:picLocks noChangeAspect="1"/>
          </p:cNvPicPr>
          <p:nvPr/>
        </p:nvPicPr>
        <p:blipFill>
          <a:blip r:embed="rId3"/>
          <a:stretch>
            <a:fillRect/>
          </a:stretch>
        </p:blipFill>
        <p:spPr>
          <a:xfrm>
            <a:off x="605477" y="1033977"/>
            <a:ext cx="4432349" cy="4794586"/>
          </a:xfrm>
          <a:prstGeom prst="rect">
            <a:avLst/>
          </a:prstGeom>
        </p:spPr>
      </p:pic>
      <p:sp>
        <p:nvSpPr>
          <p:cNvPr id="4" name="Slide Number Placeholder 3">
            <a:extLst>
              <a:ext uri="{FF2B5EF4-FFF2-40B4-BE49-F238E27FC236}">
                <a16:creationId xmlns:a16="http://schemas.microsoft.com/office/drawing/2014/main" id="{196A9E4D-4975-4F4C-A538-A1510C85E5B9}"/>
              </a:ext>
            </a:extLst>
          </p:cNvPr>
          <p:cNvSpPr>
            <a:spLocks noGrp="1"/>
          </p:cNvSpPr>
          <p:nvPr>
            <p:ph type="sldNum" sz="quarter" idx="12"/>
          </p:nvPr>
        </p:nvSpPr>
        <p:spPr/>
        <p:txBody>
          <a:bodyPr/>
          <a:lstStyle/>
          <a:p>
            <a:fld id="{D50276CF-1790-4670-AD23-77154D912434}" type="slidenum">
              <a:rPr lang="en-US" smtClean="0"/>
              <a:t>13</a:t>
            </a:fld>
            <a:endParaRPr lang="en-US"/>
          </a:p>
        </p:txBody>
      </p:sp>
    </p:spTree>
    <p:extLst>
      <p:ext uri="{BB962C8B-B14F-4D97-AF65-F5344CB8AC3E}">
        <p14:creationId xmlns:p14="http://schemas.microsoft.com/office/powerpoint/2010/main" val="619922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8F9DBF-3AA8-4CC3-B4C8-BE4128AB3F90}"/>
              </a:ext>
            </a:extLst>
          </p:cNvPr>
          <p:cNvSpPr>
            <a:spLocks noGrp="1"/>
          </p:cNvSpPr>
          <p:nvPr>
            <p:ph type="sldNum" sz="quarter" idx="12"/>
          </p:nvPr>
        </p:nvSpPr>
        <p:spPr/>
        <p:txBody>
          <a:bodyPr/>
          <a:lstStyle/>
          <a:p>
            <a:fld id="{D50276CF-1790-4670-AD23-77154D912434}" type="slidenum">
              <a:rPr lang="en-US" smtClean="0"/>
              <a:t>14</a:t>
            </a:fld>
            <a:endParaRPr lang="en-US"/>
          </a:p>
        </p:txBody>
      </p:sp>
      <p:pic>
        <p:nvPicPr>
          <p:cNvPr id="4" name="Picture 3">
            <a:extLst>
              <a:ext uri="{FF2B5EF4-FFF2-40B4-BE49-F238E27FC236}">
                <a16:creationId xmlns:a16="http://schemas.microsoft.com/office/drawing/2014/main" id="{84C722F2-2A86-4A5C-A258-BC3F4CB3220D}"/>
              </a:ext>
            </a:extLst>
          </p:cNvPr>
          <p:cNvPicPr>
            <a:picLocks noChangeAspect="1"/>
          </p:cNvPicPr>
          <p:nvPr/>
        </p:nvPicPr>
        <p:blipFill>
          <a:blip r:embed="rId2"/>
          <a:stretch>
            <a:fillRect/>
          </a:stretch>
        </p:blipFill>
        <p:spPr>
          <a:xfrm>
            <a:off x="1082948" y="-1872"/>
            <a:ext cx="11031415" cy="6859872"/>
          </a:xfrm>
          <a:prstGeom prst="rect">
            <a:avLst/>
          </a:prstGeom>
        </p:spPr>
      </p:pic>
      <p:sp>
        <p:nvSpPr>
          <p:cNvPr id="5" name="TextBox 4">
            <a:extLst>
              <a:ext uri="{FF2B5EF4-FFF2-40B4-BE49-F238E27FC236}">
                <a16:creationId xmlns:a16="http://schemas.microsoft.com/office/drawing/2014/main" id="{A4E1C1D5-0C4C-4F82-AC26-7BFF6FE517AE}"/>
              </a:ext>
            </a:extLst>
          </p:cNvPr>
          <p:cNvSpPr txBox="1"/>
          <p:nvPr/>
        </p:nvSpPr>
        <p:spPr>
          <a:xfrm>
            <a:off x="2702168" y="3995678"/>
            <a:ext cx="2567354" cy="2862322"/>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9EBA4B03-DF70-4CC9-A276-AFDE9A50AB8C}"/>
              </a:ext>
            </a:extLst>
          </p:cNvPr>
          <p:cNvSpPr txBox="1"/>
          <p:nvPr/>
        </p:nvSpPr>
        <p:spPr>
          <a:xfrm>
            <a:off x="1254368" y="1108038"/>
            <a:ext cx="2895601" cy="2862322"/>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517EF20F-5C75-4200-B70A-EAEB0B064BCB}"/>
              </a:ext>
            </a:extLst>
          </p:cNvPr>
          <p:cNvSpPr txBox="1"/>
          <p:nvPr/>
        </p:nvSpPr>
        <p:spPr>
          <a:xfrm>
            <a:off x="328245" y="1377363"/>
            <a:ext cx="4747845" cy="4708981"/>
          </a:xfrm>
          <a:prstGeom prst="rect">
            <a:avLst/>
          </a:prstGeom>
          <a:noFill/>
        </p:spPr>
        <p:txBody>
          <a:bodyPr wrap="square">
            <a:spAutoFit/>
          </a:bodyPr>
          <a:lstStyle/>
          <a:p>
            <a:pPr marL="342900" indent="-342900">
              <a:buFont typeface="+mj-lt"/>
              <a:buAutoNum type="arabicPeriod"/>
            </a:pPr>
            <a:r>
              <a:rPr lang="en-US" sz="1500" dirty="0">
                <a:solidFill>
                  <a:schemeClr val="tx1"/>
                </a:solidFill>
                <a:effectLst/>
                <a:latin typeface="Arial" panose="020B0604020202020204" pitchFamily="34" charset="0"/>
                <a:cs typeface="Arial" panose="020B0604020202020204" pitchFamily="34" charset="0"/>
              </a:rPr>
              <a:t>…But he was pierced for our transgressions,</a:t>
            </a:r>
            <a:r>
              <a:rPr lang="en-US" sz="1500" dirty="0">
                <a:latin typeface="Arial" panose="020B0604020202020204" pitchFamily="34" charset="0"/>
                <a:cs typeface="Arial" panose="020B0604020202020204" pitchFamily="34" charset="0"/>
              </a:rPr>
              <a:t> H</a:t>
            </a:r>
            <a:r>
              <a:rPr lang="en-US" sz="1500" dirty="0">
                <a:solidFill>
                  <a:schemeClr val="tx1"/>
                </a:solidFill>
                <a:effectLst/>
                <a:latin typeface="Arial" panose="020B0604020202020204" pitchFamily="34" charset="0"/>
                <a:cs typeface="Arial" panose="020B0604020202020204" pitchFamily="34" charset="0"/>
              </a:rPr>
              <a:t>e was crushed for our iniquities;</a:t>
            </a:r>
            <a:br>
              <a:rPr lang="en-US" sz="1500" dirty="0">
                <a:solidFill>
                  <a:schemeClr val="tx1"/>
                </a:solidFill>
                <a:effectLst/>
                <a:latin typeface="Arial" panose="020B0604020202020204" pitchFamily="34" charset="0"/>
                <a:cs typeface="Arial" panose="020B0604020202020204" pitchFamily="34" charset="0"/>
              </a:rPr>
            </a:br>
            <a:r>
              <a:rPr lang="en-US" sz="1500" dirty="0">
                <a:solidFill>
                  <a:schemeClr val="tx1"/>
                </a:solidFill>
                <a:effectLst/>
                <a:latin typeface="Arial" panose="020B0604020202020204" pitchFamily="34" charset="0"/>
                <a:cs typeface="Arial" panose="020B0604020202020204" pitchFamily="34" charset="0"/>
              </a:rPr>
              <a:t>the punishment that brought us peace was on Him, and by his wounds we are healed.</a:t>
            </a:r>
          </a:p>
          <a:p>
            <a:pPr marL="342900" indent="-342900">
              <a:buFont typeface="+mj-lt"/>
              <a:buAutoNum type="arabicPeriod"/>
            </a:pPr>
            <a:endParaRPr lang="en-US" sz="1500" dirty="0">
              <a:solidFill>
                <a:schemeClr val="tx1"/>
              </a:solidFill>
              <a:effectLst/>
              <a:latin typeface="Arial" panose="020B0604020202020204" pitchFamily="34" charset="0"/>
              <a:cs typeface="Arial" panose="020B0604020202020204" pitchFamily="34" charset="0"/>
            </a:endParaRPr>
          </a:p>
          <a:p>
            <a:pPr marL="342900" indent="-342900">
              <a:buFont typeface="+mj-lt"/>
              <a:buAutoNum type="arabicPeriod"/>
            </a:pPr>
            <a:r>
              <a:rPr lang="en-US" sz="1500" dirty="0">
                <a:solidFill>
                  <a:schemeClr val="tx1"/>
                </a:solidFill>
                <a:effectLst/>
                <a:latin typeface="Arial" panose="020B0604020202020204" pitchFamily="34" charset="0"/>
                <a:cs typeface="Arial" panose="020B0604020202020204" pitchFamily="34" charset="0"/>
              </a:rPr>
              <a:t>We all, like sheep, have gone astray, each of us has turned to our own way; and the </a:t>
            </a:r>
            <a:r>
              <a:rPr lang="en-US" sz="1500" cap="small" dirty="0">
                <a:solidFill>
                  <a:schemeClr val="tx1"/>
                </a:solidFill>
                <a:effectLst/>
                <a:latin typeface="Arial" panose="020B0604020202020204" pitchFamily="34" charset="0"/>
                <a:cs typeface="Arial" panose="020B0604020202020204" pitchFamily="34" charset="0"/>
              </a:rPr>
              <a:t>Lord</a:t>
            </a:r>
            <a:r>
              <a:rPr lang="en-US" sz="1500" dirty="0">
                <a:solidFill>
                  <a:schemeClr val="tx1"/>
                </a:solidFill>
                <a:effectLst/>
                <a:latin typeface="Arial" panose="020B0604020202020204" pitchFamily="34" charset="0"/>
                <a:cs typeface="Arial" panose="020B0604020202020204" pitchFamily="34" charset="0"/>
              </a:rPr>
              <a:t> has laid on Him the iniquity of us all.</a:t>
            </a:r>
          </a:p>
          <a:p>
            <a:pPr marL="342900" indent="-342900">
              <a:buFont typeface="+mj-lt"/>
              <a:buAutoNum type="arabicPeriod"/>
            </a:pPr>
            <a:endParaRPr lang="en-US" sz="1500" dirty="0">
              <a:latin typeface="Arial" panose="020B0604020202020204" pitchFamily="34" charset="0"/>
              <a:cs typeface="Arial" panose="020B0604020202020204" pitchFamily="34" charset="0"/>
            </a:endParaRPr>
          </a:p>
          <a:p>
            <a:pPr marL="342900" indent="-342900">
              <a:buFont typeface="+mj-lt"/>
              <a:buAutoNum type="arabicPeriod"/>
            </a:pPr>
            <a:r>
              <a:rPr lang="en-US" sz="1500" dirty="0">
                <a:solidFill>
                  <a:schemeClr val="tx1"/>
                </a:solidFill>
                <a:effectLst/>
                <a:latin typeface="Arial" panose="020B0604020202020204" pitchFamily="34" charset="0"/>
                <a:cs typeface="Arial" panose="020B0604020202020204" pitchFamily="34" charset="0"/>
              </a:rPr>
              <a:t>He was oppressed and afflicted, yet He did not open his mouth; He was led like a lamb to the slaughter, and as a sheep before its shearers is silent,  so </a:t>
            </a:r>
            <a:r>
              <a:rPr lang="en-US" sz="1500" dirty="0">
                <a:latin typeface="Arial" panose="020B0604020202020204" pitchFamily="34" charset="0"/>
                <a:cs typeface="Arial" panose="020B0604020202020204" pitchFamily="34" charset="0"/>
              </a:rPr>
              <a:t>H</a:t>
            </a:r>
            <a:r>
              <a:rPr lang="en-US" sz="1500" dirty="0">
                <a:solidFill>
                  <a:schemeClr val="tx1"/>
                </a:solidFill>
                <a:effectLst/>
                <a:latin typeface="Arial" panose="020B0604020202020204" pitchFamily="34" charset="0"/>
                <a:cs typeface="Arial" panose="020B0604020202020204" pitchFamily="34" charset="0"/>
              </a:rPr>
              <a:t>e did not open his mouth.</a:t>
            </a:r>
          </a:p>
          <a:p>
            <a:pPr marL="342900" indent="-342900">
              <a:buFont typeface="+mj-lt"/>
              <a:buAutoNum type="arabicPeriod"/>
            </a:pPr>
            <a:endParaRPr lang="en-US" sz="1500" dirty="0">
              <a:solidFill>
                <a:schemeClr val="tx1"/>
              </a:solidFill>
              <a:effectLst/>
              <a:latin typeface="Arial" panose="020B0604020202020204" pitchFamily="34" charset="0"/>
              <a:cs typeface="Arial" panose="020B0604020202020204" pitchFamily="34" charset="0"/>
            </a:endParaRPr>
          </a:p>
          <a:p>
            <a:pPr marL="342900" indent="-342900">
              <a:buFont typeface="+mj-lt"/>
              <a:buAutoNum type="arabicPeriod"/>
            </a:pPr>
            <a:r>
              <a:rPr lang="en-US" sz="1500" dirty="0">
                <a:solidFill>
                  <a:schemeClr val="tx1"/>
                </a:solidFill>
                <a:effectLst/>
                <a:latin typeface="Arial" panose="020B0604020202020204" pitchFamily="34" charset="0"/>
                <a:cs typeface="Arial" panose="020B0604020202020204" pitchFamily="34" charset="0"/>
              </a:rPr>
              <a:t>Therefore I will give him a portion among the great,  and He will divide the spoils with the strong, because He poured out his life unto death,  and was numbered with the transgressors. </a:t>
            </a:r>
            <a:r>
              <a:rPr lang="en-US" sz="1500" b="1" dirty="0">
                <a:solidFill>
                  <a:schemeClr val="tx1"/>
                </a:solidFill>
                <a:effectLst/>
                <a:latin typeface="Arial" panose="020B0604020202020204" pitchFamily="34" charset="0"/>
                <a:cs typeface="Arial" panose="020B0604020202020204" pitchFamily="34" charset="0"/>
              </a:rPr>
              <a:t>For He bore the sin of many,</a:t>
            </a:r>
            <a:r>
              <a:rPr lang="en-US" sz="1500" b="1" dirty="0">
                <a:solidFill>
                  <a:schemeClr val="tx1"/>
                </a:solidFill>
                <a:latin typeface="Arial" panose="020B0604020202020204" pitchFamily="34" charset="0"/>
                <a:cs typeface="Arial" panose="020B0604020202020204" pitchFamily="34" charset="0"/>
              </a:rPr>
              <a:t> </a:t>
            </a:r>
            <a:r>
              <a:rPr lang="en-US" sz="1500" b="1" dirty="0">
                <a:solidFill>
                  <a:schemeClr val="tx1"/>
                </a:solidFill>
                <a:effectLst/>
                <a:latin typeface="Arial" panose="020B0604020202020204" pitchFamily="34" charset="0"/>
                <a:cs typeface="Arial" panose="020B0604020202020204" pitchFamily="34" charset="0"/>
              </a:rPr>
              <a:t> and made intercession for the transgressors.</a:t>
            </a:r>
            <a:endParaRPr lang="en-US" sz="1500" b="1"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930F807-3AE1-4C25-8059-C497198859DC}"/>
              </a:ext>
            </a:extLst>
          </p:cNvPr>
          <p:cNvSpPr txBox="1"/>
          <p:nvPr/>
        </p:nvSpPr>
        <p:spPr>
          <a:xfrm>
            <a:off x="1402914" y="663879"/>
            <a:ext cx="4208745" cy="646331"/>
          </a:xfrm>
          <a:prstGeom prst="rect">
            <a:avLst/>
          </a:prstGeom>
          <a:solidFill>
            <a:schemeClr val="bg1"/>
          </a:solidFill>
        </p:spPr>
        <p:txBody>
          <a:bodyPr wrap="square" rtlCol="0">
            <a:spAutoFit/>
          </a:bodyPr>
          <a:lstStyle/>
          <a:p>
            <a:r>
              <a:rPr lang="en-US" sz="3600" b="1" dirty="0">
                <a:latin typeface="Pristina" panose="03060402040406080204" pitchFamily="66" charset="0"/>
              </a:rPr>
              <a:t>THE CHOSEN ONE</a:t>
            </a:r>
          </a:p>
        </p:txBody>
      </p:sp>
    </p:spTree>
    <p:extLst>
      <p:ext uri="{BB962C8B-B14F-4D97-AF65-F5344CB8AC3E}">
        <p14:creationId xmlns:p14="http://schemas.microsoft.com/office/powerpoint/2010/main" val="167691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40E-6757-4FB4-96F0-FB8DA2918867}"/>
              </a:ext>
            </a:extLst>
          </p:cNvPr>
          <p:cNvSpPr>
            <a:spLocks noGrp="1"/>
          </p:cNvSpPr>
          <p:nvPr>
            <p:ph type="title"/>
          </p:nvPr>
        </p:nvSpPr>
        <p:spPr>
          <a:xfrm>
            <a:off x="330757" y="242715"/>
            <a:ext cx="6129012" cy="825740"/>
          </a:xfrm>
          <a:solidFill>
            <a:schemeClr val="bg1"/>
          </a:solidFill>
        </p:spPr>
        <p:txBody>
          <a:bodyPr>
            <a:noAutofit/>
          </a:bodyPr>
          <a:lstStyle/>
          <a:p>
            <a:r>
              <a:rPr lang="en-US" sz="3600" b="1" dirty="0">
                <a:latin typeface="Arial" panose="020B0604020202020204" pitchFamily="34" charset="0"/>
                <a:cs typeface="Arial" panose="020B0604020202020204" pitchFamily="34" charset="0"/>
              </a:rPr>
              <a:t>JESUS, SON of GOD</a:t>
            </a:r>
            <a:r>
              <a:rPr lang="en-US" sz="3600"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E7675542-0C12-442F-9DC0-F9E4F3965D95}"/>
              </a:ext>
            </a:extLst>
          </p:cNvPr>
          <p:cNvSpPr>
            <a:spLocks noGrp="1"/>
          </p:cNvSpPr>
          <p:nvPr>
            <p:ph idx="1"/>
          </p:nvPr>
        </p:nvSpPr>
        <p:spPr>
          <a:xfrm>
            <a:off x="4565916" y="2831791"/>
            <a:ext cx="6678385" cy="3603515"/>
          </a:xfrm>
        </p:spPr>
        <p:txBody>
          <a:bodyPr>
            <a:normAutofit/>
          </a:bodyPr>
          <a:lstStyle/>
          <a:p>
            <a:pPr marL="0" indent="0">
              <a:spcBef>
                <a:spcPts val="0"/>
              </a:spcBef>
              <a:buNone/>
            </a:pPr>
            <a:r>
              <a:rPr lang="en-US" sz="2800" dirty="0">
                <a:effectLst/>
                <a:latin typeface="Abadi" panose="020B0604020104020204" pitchFamily="34" charset="0"/>
              </a:rPr>
              <a:t>And they sang a new song, saying:</a:t>
            </a:r>
          </a:p>
          <a:p>
            <a:pPr marL="0" indent="0" algn="ctr">
              <a:spcBef>
                <a:spcPts val="0"/>
              </a:spcBef>
              <a:buNone/>
            </a:pPr>
            <a:r>
              <a:rPr lang="en-US" sz="2800" dirty="0">
                <a:effectLst/>
                <a:latin typeface="Abadi" panose="020B0604020104020204" pitchFamily="34" charset="0"/>
              </a:rPr>
              <a:t>“You are worthy to take the scroll,  And to open its seals;  </a:t>
            </a:r>
            <a:r>
              <a:rPr lang="en-US" sz="2800" b="1" dirty="0">
                <a:effectLst/>
                <a:latin typeface="Abadi" panose="020B0604020104020204" pitchFamily="34" charset="0"/>
              </a:rPr>
              <a:t>For You were slain,  And have redeemed us to God, by Your blood, out of every tribe and tongue and people and nation,  and have made us kings and priests to our God;  And we shall reign on the earth.”</a:t>
            </a:r>
          </a:p>
          <a:p>
            <a:pPr marL="0" indent="0" algn="ctr">
              <a:spcBef>
                <a:spcPts val="0"/>
              </a:spcBef>
              <a:buNone/>
            </a:pPr>
            <a:r>
              <a:rPr lang="en-US" b="1" dirty="0">
                <a:latin typeface="Abadi" panose="020B0604020104020204" pitchFamily="34" charset="0"/>
              </a:rPr>
              <a:t>Rev 5:9</a:t>
            </a:r>
            <a:endParaRPr lang="en-US" sz="2800" b="1" dirty="0">
              <a:effectLst/>
              <a:latin typeface="Abadi" panose="020B0604020104020204" pitchFamily="34" charset="0"/>
            </a:endParaRPr>
          </a:p>
          <a:p>
            <a:pPr marL="0" indent="0">
              <a:buNone/>
            </a:pPr>
            <a:endParaRPr lang="en-US" dirty="0"/>
          </a:p>
        </p:txBody>
      </p:sp>
      <p:sp>
        <p:nvSpPr>
          <p:cNvPr id="5" name="TextBox 4">
            <a:extLst>
              <a:ext uri="{FF2B5EF4-FFF2-40B4-BE49-F238E27FC236}">
                <a16:creationId xmlns:a16="http://schemas.microsoft.com/office/drawing/2014/main" id="{2E344227-B467-4C61-9EEA-7647115EE9FC}"/>
              </a:ext>
            </a:extLst>
          </p:cNvPr>
          <p:cNvSpPr txBox="1"/>
          <p:nvPr/>
        </p:nvSpPr>
        <p:spPr>
          <a:xfrm>
            <a:off x="910318" y="1513875"/>
            <a:ext cx="3596367" cy="5016758"/>
          </a:xfrm>
          <a:prstGeom prst="rect">
            <a:avLst/>
          </a:prstGeom>
          <a:noFill/>
        </p:spPr>
        <p:txBody>
          <a:bodyPr wrap="square">
            <a:spAutoFit/>
          </a:bodyPr>
          <a:lstStyle/>
          <a:p>
            <a:pPr lvl="0"/>
            <a:r>
              <a:rPr lang="en-US" sz="2000" b="1" dirty="0">
                <a:solidFill>
                  <a:srgbClr val="C00000"/>
                </a:solidFill>
                <a:effectLst/>
                <a:latin typeface="Arial" panose="020B0604020202020204" pitchFamily="34" charset="0"/>
                <a:cs typeface="Arial" panose="020B0604020202020204" pitchFamily="34" charset="0"/>
              </a:rPr>
              <a:t>Master</a:t>
            </a:r>
          </a:p>
          <a:p>
            <a:pPr lvl="0"/>
            <a:r>
              <a:rPr lang="en-US" sz="2000" b="1" dirty="0">
                <a:solidFill>
                  <a:srgbClr val="C00000"/>
                </a:solidFill>
                <a:effectLst/>
                <a:latin typeface="Arial" panose="020B0604020202020204" pitchFamily="34" charset="0"/>
                <a:cs typeface="Arial" panose="020B0604020202020204" pitchFamily="34" charset="0"/>
              </a:rPr>
              <a:t>Savior</a:t>
            </a:r>
          </a:p>
          <a:p>
            <a:pPr lvl="0"/>
            <a:r>
              <a:rPr lang="en-US" sz="2000" b="1" dirty="0">
                <a:solidFill>
                  <a:srgbClr val="C00000"/>
                </a:solidFill>
                <a:effectLst/>
                <a:latin typeface="Arial" panose="020B0604020202020204" pitchFamily="34" charset="0"/>
                <a:cs typeface="Arial" panose="020B0604020202020204" pitchFamily="34" charset="0"/>
              </a:rPr>
              <a:t>Prince of Peace</a:t>
            </a:r>
          </a:p>
          <a:p>
            <a:pPr lvl="0"/>
            <a:r>
              <a:rPr lang="en-US" sz="2000" b="1" dirty="0">
                <a:solidFill>
                  <a:srgbClr val="C00000"/>
                </a:solidFill>
                <a:effectLst/>
                <a:latin typeface="Arial" panose="020B0604020202020204" pitchFamily="34" charset="0"/>
                <a:cs typeface="Arial" panose="020B0604020202020204" pitchFamily="34" charset="0"/>
              </a:rPr>
              <a:t>Good Shepherd</a:t>
            </a:r>
          </a:p>
          <a:p>
            <a:pPr lvl="0"/>
            <a:r>
              <a:rPr lang="en-US" sz="2000" b="1" dirty="0">
                <a:solidFill>
                  <a:srgbClr val="C00000"/>
                </a:solidFill>
                <a:effectLst/>
                <a:latin typeface="Arial" panose="020B0604020202020204" pitchFamily="34" charset="0"/>
                <a:cs typeface="Arial" panose="020B0604020202020204" pitchFamily="34" charset="0"/>
              </a:rPr>
              <a:t>Friend of Sinners</a:t>
            </a:r>
          </a:p>
          <a:p>
            <a:pPr lvl="0"/>
            <a:r>
              <a:rPr lang="en-US" sz="2000" b="1" dirty="0">
                <a:solidFill>
                  <a:srgbClr val="C00000"/>
                </a:solidFill>
                <a:effectLst/>
                <a:latin typeface="Arial" panose="020B0604020202020204" pitchFamily="34" charset="0"/>
                <a:cs typeface="Arial" panose="020B0604020202020204" pitchFamily="34" charset="0"/>
              </a:rPr>
              <a:t>Son of God</a:t>
            </a:r>
          </a:p>
          <a:p>
            <a:pPr lvl="0"/>
            <a:r>
              <a:rPr lang="en-US" sz="2000" b="1" dirty="0">
                <a:solidFill>
                  <a:srgbClr val="C00000"/>
                </a:solidFill>
                <a:effectLst/>
                <a:latin typeface="Arial" panose="020B0604020202020204" pitchFamily="34" charset="0"/>
                <a:cs typeface="Arial" panose="020B0604020202020204" pitchFamily="34" charset="0"/>
              </a:rPr>
              <a:t>Bridegroom</a:t>
            </a:r>
          </a:p>
          <a:p>
            <a:pPr lvl="0"/>
            <a:r>
              <a:rPr lang="en-US" sz="2000" b="1" dirty="0">
                <a:solidFill>
                  <a:srgbClr val="C00000"/>
                </a:solidFill>
                <a:effectLst/>
                <a:latin typeface="Arial" panose="020B0604020202020204" pitchFamily="34" charset="0"/>
                <a:cs typeface="Arial" panose="020B0604020202020204" pitchFamily="34" charset="0"/>
              </a:rPr>
              <a:t>Lover of our souls</a:t>
            </a:r>
          </a:p>
          <a:p>
            <a:pPr lvl="0"/>
            <a:r>
              <a:rPr lang="en-US" sz="2000" b="1" dirty="0">
                <a:solidFill>
                  <a:srgbClr val="C00000"/>
                </a:solidFill>
                <a:effectLst/>
                <a:latin typeface="Arial" panose="020B0604020202020204" pitchFamily="34" charset="0"/>
                <a:cs typeface="Arial" panose="020B0604020202020204" pitchFamily="34" charset="0"/>
              </a:rPr>
              <a:t>King of Kings  </a:t>
            </a:r>
          </a:p>
          <a:p>
            <a:pPr lvl="0"/>
            <a:r>
              <a:rPr lang="en-US" sz="2000" b="1" dirty="0">
                <a:solidFill>
                  <a:srgbClr val="C00000"/>
                </a:solidFill>
                <a:effectLst/>
                <a:latin typeface="Arial" panose="020B0604020202020204" pitchFamily="34" charset="0"/>
                <a:cs typeface="Arial" panose="020B0604020202020204" pitchFamily="34" charset="0"/>
              </a:rPr>
              <a:t>Soon Coming King</a:t>
            </a:r>
          </a:p>
          <a:p>
            <a:pPr lvl="0"/>
            <a:r>
              <a:rPr lang="en-US" sz="2000" b="1" dirty="0">
                <a:solidFill>
                  <a:srgbClr val="C00000"/>
                </a:solidFill>
                <a:latin typeface="Arial" panose="020B0604020202020204" pitchFamily="34" charset="0"/>
                <a:cs typeface="Arial" panose="020B0604020202020204" pitchFamily="34" charset="0"/>
              </a:rPr>
              <a:t>Commander of Heaven’s Armies</a:t>
            </a:r>
          </a:p>
          <a:p>
            <a:pPr lvl="0"/>
            <a:r>
              <a:rPr lang="en-US" sz="2000" b="1" dirty="0">
                <a:solidFill>
                  <a:srgbClr val="C00000"/>
                </a:solidFill>
                <a:effectLst/>
                <a:latin typeface="Arial" panose="020B0604020202020204" pitchFamily="34" charset="0"/>
                <a:cs typeface="Arial" panose="020B0604020202020204" pitchFamily="34" charset="0"/>
              </a:rPr>
              <a:t>Lily of the Valley</a:t>
            </a:r>
          </a:p>
          <a:p>
            <a:pPr lvl="0"/>
            <a:r>
              <a:rPr lang="en-US" sz="2000" b="1" dirty="0">
                <a:solidFill>
                  <a:srgbClr val="C00000"/>
                </a:solidFill>
                <a:latin typeface="Arial" panose="020B0604020202020204" pitchFamily="34" charset="0"/>
                <a:cs typeface="Arial" panose="020B0604020202020204" pitchFamily="34" charset="0"/>
              </a:rPr>
              <a:t>Wonderful Counselor</a:t>
            </a:r>
            <a:endParaRPr lang="en-US" sz="2000" b="1" dirty="0">
              <a:solidFill>
                <a:srgbClr val="C00000"/>
              </a:solidFill>
              <a:effectLst/>
              <a:latin typeface="Arial" panose="020B0604020202020204" pitchFamily="34" charset="0"/>
              <a:cs typeface="Arial" panose="020B0604020202020204" pitchFamily="34" charset="0"/>
            </a:endParaRPr>
          </a:p>
          <a:p>
            <a:pPr lvl="0"/>
            <a:r>
              <a:rPr lang="en-US" sz="2000" b="1" dirty="0">
                <a:solidFill>
                  <a:srgbClr val="C00000"/>
                </a:solidFill>
                <a:latin typeface="Arial" panose="020B0604020202020204" pitchFamily="34" charset="0"/>
                <a:cs typeface="Arial" panose="020B0604020202020204" pitchFamily="34" charset="0"/>
              </a:rPr>
              <a:t>Way Maker</a:t>
            </a:r>
          </a:p>
          <a:p>
            <a:pPr lvl="0"/>
            <a:r>
              <a:rPr lang="en-US" sz="2000" b="1" dirty="0">
                <a:solidFill>
                  <a:srgbClr val="C00000"/>
                </a:solidFill>
                <a:effectLst/>
                <a:latin typeface="Arial" panose="020B0604020202020204" pitchFamily="34" charset="0"/>
                <a:cs typeface="Arial" panose="020B0604020202020204" pitchFamily="34" charset="0"/>
              </a:rPr>
              <a:t>All Sufficiency</a:t>
            </a:r>
          </a:p>
        </p:txBody>
      </p:sp>
      <p:pic>
        <p:nvPicPr>
          <p:cNvPr id="6" name="Picture 5">
            <a:extLst>
              <a:ext uri="{FF2B5EF4-FFF2-40B4-BE49-F238E27FC236}">
                <a16:creationId xmlns:a16="http://schemas.microsoft.com/office/drawing/2014/main" id="{AB8DC998-6B12-4C8F-94FD-D7BD73223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0476" y="174855"/>
            <a:ext cx="4494362" cy="2268747"/>
          </a:xfrm>
          <a:prstGeom prst="rect">
            <a:avLst/>
          </a:prstGeom>
        </p:spPr>
      </p:pic>
      <p:sp>
        <p:nvSpPr>
          <p:cNvPr id="4" name="Slide Number Placeholder 3">
            <a:extLst>
              <a:ext uri="{FF2B5EF4-FFF2-40B4-BE49-F238E27FC236}">
                <a16:creationId xmlns:a16="http://schemas.microsoft.com/office/drawing/2014/main" id="{D9FDC649-F593-4E95-A254-F229459402E4}"/>
              </a:ext>
            </a:extLst>
          </p:cNvPr>
          <p:cNvSpPr>
            <a:spLocks noGrp="1"/>
          </p:cNvSpPr>
          <p:nvPr>
            <p:ph type="sldNum" sz="quarter" idx="12"/>
          </p:nvPr>
        </p:nvSpPr>
        <p:spPr/>
        <p:txBody>
          <a:bodyPr/>
          <a:lstStyle/>
          <a:p>
            <a:fld id="{D50276CF-1790-4670-AD23-77154D912434}" type="slidenum">
              <a:rPr lang="en-US" smtClean="0"/>
              <a:t>15</a:t>
            </a:fld>
            <a:endParaRPr lang="en-US"/>
          </a:p>
        </p:txBody>
      </p:sp>
    </p:spTree>
    <p:extLst>
      <p:ext uri="{BB962C8B-B14F-4D97-AF65-F5344CB8AC3E}">
        <p14:creationId xmlns:p14="http://schemas.microsoft.com/office/powerpoint/2010/main" val="1248278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F91E-1AE6-4CA4-8EB7-538CD6AAEE73}"/>
              </a:ext>
            </a:extLst>
          </p:cNvPr>
          <p:cNvSpPr>
            <a:spLocks noGrp="1"/>
          </p:cNvSpPr>
          <p:nvPr>
            <p:ph type="title"/>
          </p:nvPr>
        </p:nvSpPr>
        <p:spPr>
          <a:xfrm>
            <a:off x="561075" y="380783"/>
            <a:ext cx="5001525" cy="979420"/>
          </a:xfrm>
        </p:spPr>
        <p:txBody>
          <a:bodyPr>
            <a:noAutofit/>
          </a:bodyPr>
          <a:lstStyle/>
          <a:p>
            <a:r>
              <a:rPr lang="en-US" sz="3600" b="1" dirty="0">
                <a:latin typeface="Arial" panose="020B0604020202020204" pitchFamily="34" charset="0"/>
                <a:cs typeface="Arial" panose="020B0604020202020204" pitchFamily="34" charset="0"/>
              </a:rPr>
              <a:t>Jesus,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the Resurrected Lord</a:t>
            </a:r>
          </a:p>
        </p:txBody>
      </p:sp>
      <p:sp>
        <p:nvSpPr>
          <p:cNvPr id="3" name="Content Placeholder 2">
            <a:extLst>
              <a:ext uri="{FF2B5EF4-FFF2-40B4-BE49-F238E27FC236}">
                <a16:creationId xmlns:a16="http://schemas.microsoft.com/office/drawing/2014/main" id="{1ACB9E91-C21E-4FFE-9FCF-26A7D50E2E05}"/>
              </a:ext>
            </a:extLst>
          </p:cNvPr>
          <p:cNvSpPr>
            <a:spLocks noGrp="1"/>
          </p:cNvSpPr>
          <p:nvPr>
            <p:ph idx="1"/>
          </p:nvPr>
        </p:nvSpPr>
        <p:spPr>
          <a:xfrm>
            <a:off x="278682" y="1360203"/>
            <a:ext cx="5474418" cy="5962867"/>
          </a:xfrm>
        </p:spPr>
        <p:txBody>
          <a:bodyPr>
            <a:normAutofit fontScale="70000" lnSpcReduction="20000"/>
          </a:bodyPr>
          <a:lstStyle/>
          <a:p>
            <a:pPr marL="0" indent="0" algn="l">
              <a:lnSpc>
                <a:spcPct val="120000"/>
              </a:lnSpc>
              <a:buNone/>
            </a:pPr>
            <a:r>
              <a:rPr lang="en-US" sz="2400" b="0" i="0" dirty="0">
                <a:solidFill>
                  <a:srgbClr val="000000"/>
                </a:solidFill>
                <a:effectLst/>
                <a:latin typeface="Arial" panose="020B0604020202020204" pitchFamily="34" charset="0"/>
                <a:cs typeface="Arial" panose="020B0604020202020204" pitchFamily="34" charset="0"/>
              </a:rPr>
              <a:t>…that the God of our Lord Jesus Christ, the Father of glory, may give to (all believers) the spirit of wisdom and revelation in the knowledge of Him, the eyes of our understanding being enlightened; that we may know what is the hope of His calling, what are the riches of the glory of His inheritance in the saints, and what </a:t>
            </a:r>
            <a:r>
              <a:rPr lang="en-US" sz="2400" b="0" i="1" dirty="0">
                <a:solidFill>
                  <a:srgbClr val="000000"/>
                </a:solidFill>
                <a:effectLst/>
                <a:latin typeface="Arial" panose="020B0604020202020204" pitchFamily="34" charset="0"/>
                <a:cs typeface="Arial" panose="020B0604020202020204" pitchFamily="34" charset="0"/>
              </a:rPr>
              <a:t>is</a:t>
            </a:r>
            <a:r>
              <a:rPr lang="en-US" sz="2400" b="0" i="0" dirty="0">
                <a:solidFill>
                  <a:srgbClr val="000000"/>
                </a:solidFill>
                <a:effectLst/>
                <a:latin typeface="Arial" panose="020B0604020202020204" pitchFamily="34" charset="0"/>
                <a:cs typeface="Arial" panose="020B0604020202020204" pitchFamily="34" charset="0"/>
              </a:rPr>
              <a:t> the exceeding greatness of His power toward us who believe,</a:t>
            </a:r>
            <a:r>
              <a:rPr lang="en-US" sz="2400" b="1" i="0" dirty="0">
                <a:solidFill>
                  <a:srgbClr val="000000"/>
                </a:solidFill>
                <a:effectLst/>
                <a:latin typeface="Arial" panose="020B0604020202020204" pitchFamily="34" charset="0"/>
                <a:cs typeface="Arial" panose="020B0604020202020204" pitchFamily="34" charset="0"/>
              </a:rPr>
              <a:t> </a:t>
            </a:r>
          </a:p>
          <a:p>
            <a:pPr marL="0" indent="0" algn="l">
              <a:lnSpc>
                <a:spcPct val="120000"/>
              </a:lnSpc>
              <a:buNone/>
            </a:pPr>
            <a:r>
              <a:rPr lang="en-US" sz="2400" b="1" i="0" dirty="0">
                <a:solidFill>
                  <a:srgbClr val="000000"/>
                </a:solidFill>
                <a:effectLst/>
                <a:latin typeface="Arial" panose="020B0604020202020204" pitchFamily="34" charset="0"/>
                <a:cs typeface="Arial" panose="020B0604020202020204" pitchFamily="34" charset="0"/>
              </a:rPr>
              <a:t>according to the working of His mighty power which He worked in Christ when He raised Him from the dead and seated </a:t>
            </a:r>
            <a:r>
              <a:rPr lang="en-US" sz="2400" b="1" i="1" dirty="0">
                <a:solidFill>
                  <a:srgbClr val="000000"/>
                </a:solidFill>
                <a:effectLst/>
                <a:latin typeface="Arial" panose="020B0604020202020204" pitchFamily="34" charset="0"/>
                <a:cs typeface="Arial" panose="020B0604020202020204" pitchFamily="34" charset="0"/>
              </a:rPr>
              <a:t>Him</a:t>
            </a:r>
            <a:r>
              <a:rPr lang="en-US" sz="2400" b="1" i="0" dirty="0">
                <a:solidFill>
                  <a:srgbClr val="000000"/>
                </a:solidFill>
                <a:effectLst/>
                <a:latin typeface="Arial" panose="020B0604020202020204" pitchFamily="34" charset="0"/>
                <a:cs typeface="Arial" panose="020B0604020202020204" pitchFamily="34" charset="0"/>
              </a:rPr>
              <a:t> at His right hand in the heavenly </a:t>
            </a:r>
            <a:r>
              <a:rPr lang="en-US" sz="2400" b="1" i="1" dirty="0">
                <a:solidFill>
                  <a:srgbClr val="000000"/>
                </a:solidFill>
                <a:effectLst/>
                <a:latin typeface="Arial" panose="020B0604020202020204" pitchFamily="34" charset="0"/>
                <a:cs typeface="Arial" panose="020B0604020202020204" pitchFamily="34" charset="0"/>
              </a:rPr>
              <a:t>places</a:t>
            </a:r>
            <a:r>
              <a:rPr lang="en-US" sz="2400" b="0" i="1" dirty="0">
                <a:solidFill>
                  <a:srgbClr val="000000"/>
                </a:solidFill>
                <a:effectLst/>
                <a:latin typeface="Arial" panose="020B0604020202020204" pitchFamily="34" charset="0"/>
                <a:cs typeface="Arial" panose="020B0604020202020204" pitchFamily="34" charset="0"/>
              </a:rPr>
              <a:t>,</a:t>
            </a:r>
            <a:r>
              <a:rPr lang="en-US" sz="2400" b="0" i="0" dirty="0">
                <a:solidFill>
                  <a:srgbClr val="000000"/>
                </a:solidFill>
                <a:effectLst/>
                <a:latin typeface="Arial" panose="020B0604020202020204" pitchFamily="34" charset="0"/>
                <a:cs typeface="Arial" panose="020B0604020202020204" pitchFamily="34" charset="0"/>
              </a:rPr>
              <a:t> far above all </a:t>
            </a:r>
            <a:r>
              <a:rPr lang="en-US" sz="2400" b="0" i="0" u="sng" dirty="0">
                <a:solidFill>
                  <a:srgbClr val="000000"/>
                </a:solidFill>
                <a:effectLst/>
                <a:latin typeface="Arial" panose="020B0604020202020204" pitchFamily="34" charset="0"/>
                <a:cs typeface="Arial" panose="020B0604020202020204" pitchFamily="34" charset="0"/>
              </a:rPr>
              <a:t>principality </a:t>
            </a:r>
            <a:r>
              <a:rPr lang="en-US" sz="2400" b="0" i="0" dirty="0">
                <a:solidFill>
                  <a:srgbClr val="000000"/>
                </a:solidFill>
                <a:effectLst/>
                <a:latin typeface="Arial" panose="020B0604020202020204" pitchFamily="34" charset="0"/>
                <a:cs typeface="Arial" panose="020B0604020202020204" pitchFamily="34" charset="0"/>
              </a:rPr>
              <a:t>and </a:t>
            </a:r>
            <a:r>
              <a:rPr lang="en-US" sz="2400" b="0" i="0" u="sng" dirty="0">
                <a:solidFill>
                  <a:srgbClr val="000000"/>
                </a:solidFill>
                <a:effectLst/>
                <a:latin typeface="Arial" panose="020B0604020202020204" pitchFamily="34" charset="0"/>
                <a:cs typeface="Arial" panose="020B0604020202020204" pitchFamily="34" charset="0"/>
              </a:rPr>
              <a:t>power</a:t>
            </a:r>
            <a:r>
              <a:rPr lang="en-US" sz="2400" b="0" i="0" dirty="0">
                <a:solidFill>
                  <a:srgbClr val="000000"/>
                </a:solidFill>
                <a:effectLst/>
                <a:latin typeface="Arial" panose="020B0604020202020204" pitchFamily="34" charset="0"/>
                <a:cs typeface="Arial" panose="020B0604020202020204" pitchFamily="34" charset="0"/>
              </a:rPr>
              <a:t> and </a:t>
            </a:r>
            <a:r>
              <a:rPr lang="en-US" sz="2400" b="0" i="0" u="sng" dirty="0">
                <a:solidFill>
                  <a:srgbClr val="000000"/>
                </a:solidFill>
                <a:effectLst/>
                <a:latin typeface="Arial" panose="020B0604020202020204" pitchFamily="34" charset="0"/>
                <a:cs typeface="Arial" panose="020B0604020202020204" pitchFamily="34" charset="0"/>
              </a:rPr>
              <a:t>might</a:t>
            </a:r>
            <a:r>
              <a:rPr lang="en-US" sz="2400" b="0" i="0" dirty="0">
                <a:solidFill>
                  <a:srgbClr val="000000"/>
                </a:solidFill>
                <a:effectLst/>
                <a:latin typeface="Arial" panose="020B0604020202020204" pitchFamily="34" charset="0"/>
                <a:cs typeface="Arial" panose="020B0604020202020204" pitchFamily="34" charset="0"/>
              </a:rPr>
              <a:t> and </a:t>
            </a:r>
            <a:r>
              <a:rPr lang="en-US" sz="2400" b="0" i="0" u="sng" dirty="0">
                <a:solidFill>
                  <a:srgbClr val="000000"/>
                </a:solidFill>
                <a:effectLst/>
                <a:latin typeface="Arial" panose="020B0604020202020204" pitchFamily="34" charset="0"/>
                <a:cs typeface="Arial" panose="020B0604020202020204" pitchFamily="34" charset="0"/>
              </a:rPr>
              <a:t>dominion</a:t>
            </a:r>
            <a:r>
              <a:rPr lang="en-US" sz="2400" b="0" i="0" dirty="0">
                <a:solidFill>
                  <a:srgbClr val="000000"/>
                </a:solidFill>
                <a:effectLst/>
                <a:latin typeface="Arial" panose="020B0604020202020204" pitchFamily="34" charset="0"/>
                <a:cs typeface="Arial" panose="020B0604020202020204" pitchFamily="34" charset="0"/>
              </a:rPr>
              <a:t>, and </a:t>
            </a:r>
            <a:r>
              <a:rPr lang="en-US" sz="2400" b="0" i="0" u="sng" dirty="0">
                <a:solidFill>
                  <a:srgbClr val="000000"/>
                </a:solidFill>
                <a:effectLst/>
                <a:latin typeface="Arial" panose="020B0604020202020204" pitchFamily="34" charset="0"/>
                <a:cs typeface="Arial" panose="020B0604020202020204" pitchFamily="34" charset="0"/>
              </a:rPr>
              <a:t>every name that is named</a:t>
            </a:r>
            <a:r>
              <a:rPr lang="en-US" sz="2400" b="0" i="0" dirty="0">
                <a:solidFill>
                  <a:srgbClr val="000000"/>
                </a:solidFill>
                <a:effectLst/>
                <a:latin typeface="Arial" panose="020B0604020202020204" pitchFamily="34" charset="0"/>
                <a:cs typeface="Arial" panose="020B0604020202020204" pitchFamily="34" charset="0"/>
              </a:rPr>
              <a:t>, not only in this age but also in that which is to come.</a:t>
            </a:r>
          </a:p>
          <a:p>
            <a:pPr marL="0" indent="0" algn="l">
              <a:lnSpc>
                <a:spcPct val="120000"/>
              </a:lnSpc>
              <a:buNone/>
            </a:pPr>
            <a:r>
              <a:rPr lang="en-US" sz="2400" b="0" dirty="0">
                <a:solidFill>
                  <a:srgbClr val="000000"/>
                </a:solidFill>
                <a:effectLst/>
                <a:latin typeface="Arial" panose="020B0604020202020204" pitchFamily="34" charset="0"/>
                <a:cs typeface="Arial" panose="020B0604020202020204" pitchFamily="34" charset="0"/>
              </a:rPr>
              <a:t>And He put all things under His feet, and </a:t>
            </a:r>
            <a:r>
              <a:rPr lang="en-US" sz="2400" b="1" i="1" u="sng" dirty="0">
                <a:solidFill>
                  <a:srgbClr val="000000"/>
                </a:solidFill>
                <a:effectLst/>
                <a:latin typeface="Arial" panose="020B0604020202020204" pitchFamily="34" charset="0"/>
                <a:cs typeface="Arial" panose="020B0604020202020204" pitchFamily="34" charset="0"/>
              </a:rPr>
              <a:t>gave Him to be head over all things to us, the Church</a:t>
            </a:r>
            <a:r>
              <a:rPr lang="en-US" sz="2400" b="0" dirty="0">
                <a:solidFill>
                  <a:srgbClr val="000000"/>
                </a:solidFill>
                <a:effectLst/>
                <a:latin typeface="Arial" panose="020B0604020202020204" pitchFamily="34" charset="0"/>
                <a:cs typeface="Arial" panose="020B0604020202020204" pitchFamily="34" charset="0"/>
              </a:rPr>
              <a:t>, which is His body, the fullness of Him who fills all in all.</a:t>
            </a:r>
          </a:p>
          <a:p>
            <a:pPr marL="0" indent="0">
              <a:buNone/>
            </a:pPr>
            <a:endParaRPr lang="en-US" dirty="0">
              <a:effectLst/>
              <a:latin typeface="Arial" panose="020B0604020202020204" pitchFamily="34" charset="0"/>
              <a:cs typeface="Arial" panose="020B0604020202020204" pitchFamily="34" charset="0"/>
            </a:endParaRPr>
          </a:p>
          <a:p>
            <a:endParaRPr lang="en-US" dirty="0"/>
          </a:p>
        </p:txBody>
      </p:sp>
      <p:pic>
        <p:nvPicPr>
          <p:cNvPr id="8" name="Picture 7">
            <a:extLst>
              <a:ext uri="{FF2B5EF4-FFF2-40B4-BE49-F238E27FC236}">
                <a16:creationId xmlns:a16="http://schemas.microsoft.com/office/drawing/2014/main" id="{A81D71BE-5384-4848-886F-17B273D39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105525" cy="6858000"/>
          </a:xfrm>
          <a:prstGeom prst="rect">
            <a:avLst/>
          </a:prstGeom>
        </p:spPr>
      </p:pic>
      <p:sp>
        <p:nvSpPr>
          <p:cNvPr id="4" name="Slide Number Placeholder 3">
            <a:extLst>
              <a:ext uri="{FF2B5EF4-FFF2-40B4-BE49-F238E27FC236}">
                <a16:creationId xmlns:a16="http://schemas.microsoft.com/office/drawing/2014/main" id="{9ECBAD57-7C57-437C-8DA2-24F744418916}"/>
              </a:ext>
            </a:extLst>
          </p:cNvPr>
          <p:cNvSpPr>
            <a:spLocks noGrp="1"/>
          </p:cNvSpPr>
          <p:nvPr>
            <p:ph type="sldNum" sz="quarter" idx="12"/>
          </p:nvPr>
        </p:nvSpPr>
        <p:spPr/>
        <p:txBody>
          <a:bodyPr/>
          <a:lstStyle/>
          <a:p>
            <a:fld id="{D50276CF-1790-4670-AD23-77154D912434}" type="slidenum">
              <a:rPr lang="en-US" smtClean="0"/>
              <a:t>16</a:t>
            </a:fld>
            <a:endParaRPr lang="en-US"/>
          </a:p>
        </p:txBody>
      </p:sp>
    </p:spTree>
    <p:extLst>
      <p:ext uri="{BB962C8B-B14F-4D97-AF65-F5344CB8AC3E}">
        <p14:creationId xmlns:p14="http://schemas.microsoft.com/office/powerpoint/2010/main" val="4007621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40E-6757-4FB4-96F0-FB8DA2918867}"/>
              </a:ext>
            </a:extLst>
          </p:cNvPr>
          <p:cNvSpPr>
            <a:spLocks noGrp="1"/>
          </p:cNvSpPr>
          <p:nvPr>
            <p:ph type="title"/>
          </p:nvPr>
        </p:nvSpPr>
        <p:spPr>
          <a:xfrm>
            <a:off x="320543" y="267131"/>
            <a:ext cx="10148165" cy="825740"/>
          </a:xfrm>
        </p:spPr>
        <p:txBody>
          <a:bodyPr>
            <a:noAutofit/>
          </a:bodyPr>
          <a:lstStyle/>
          <a:p>
            <a:r>
              <a:rPr lang="en-US" sz="3600" b="1" dirty="0">
                <a:latin typeface="Arial" panose="020B0604020202020204" pitchFamily="34" charset="0"/>
                <a:cs typeface="Arial" panose="020B0604020202020204" pitchFamily="34" charset="0"/>
              </a:rPr>
              <a:t>Jesus, Friend of All</a:t>
            </a:r>
          </a:p>
        </p:txBody>
      </p:sp>
      <p:sp>
        <p:nvSpPr>
          <p:cNvPr id="3" name="Content Placeholder 2">
            <a:extLst>
              <a:ext uri="{FF2B5EF4-FFF2-40B4-BE49-F238E27FC236}">
                <a16:creationId xmlns:a16="http://schemas.microsoft.com/office/drawing/2014/main" id="{E7675542-0C12-442F-9DC0-F9E4F3965D95}"/>
              </a:ext>
            </a:extLst>
          </p:cNvPr>
          <p:cNvSpPr>
            <a:spLocks noGrp="1"/>
          </p:cNvSpPr>
          <p:nvPr>
            <p:ph idx="1"/>
          </p:nvPr>
        </p:nvSpPr>
        <p:spPr>
          <a:xfrm>
            <a:off x="226758" y="1207080"/>
            <a:ext cx="10663980" cy="4138643"/>
          </a:xfrm>
        </p:spPr>
        <p:txBody>
          <a:bodyPr>
            <a:normAutofit fontScale="92500" lnSpcReduction="10000"/>
          </a:bodyPr>
          <a:lstStyle/>
          <a:p>
            <a:pPr marL="514350" indent="-514350" algn="l">
              <a:lnSpc>
                <a:spcPct val="120000"/>
              </a:lnSpc>
              <a:buFont typeface="+mj-lt"/>
              <a:buAutoNum type="arabicPeriod"/>
            </a:pPr>
            <a:r>
              <a:rPr lang="en-US" sz="2100" b="0" i="0" dirty="0">
                <a:solidFill>
                  <a:srgbClr val="222222"/>
                </a:solidFill>
                <a:effectLst/>
                <a:latin typeface="Arial" panose="020B0604020202020204" pitchFamily="34" charset="0"/>
                <a:cs typeface="Arial" panose="020B0604020202020204" pitchFamily="34" charset="0"/>
              </a:rPr>
              <a:t>Turn your eyes upon Jesus, Look full in His wonderful face</a:t>
            </a:r>
            <a:br>
              <a:rPr lang="en-US" sz="2100" b="0" i="0" dirty="0">
                <a:solidFill>
                  <a:srgbClr val="222222"/>
                </a:solidFill>
                <a:effectLst/>
                <a:latin typeface="Arial" panose="020B0604020202020204" pitchFamily="34" charset="0"/>
                <a:cs typeface="Arial" panose="020B0604020202020204" pitchFamily="34" charset="0"/>
              </a:rPr>
            </a:br>
            <a:r>
              <a:rPr lang="en-US" sz="2100" b="0" i="0" dirty="0">
                <a:solidFill>
                  <a:srgbClr val="222222"/>
                </a:solidFill>
                <a:effectLst/>
                <a:latin typeface="Arial" panose="020B0604020202020204" pitchFamily="34" charset="0"/>
                <a:cs typeface="Arial" panose="020B0604020202020204" pitchFamily="34" charset="0"/>
              </a:rPr>
              <a:t>And the things of earth will grow strangely dim in the light of His glory and grace.</a:t>
            </a:r>
          </a:p>
          <a:p>
            <a:pPr marL="514350" indent="-514350" algn="l">
              <a:lnSpc>
                <a:spcPct val="120000"/>
              </a:lnSpc>
              <a:buFont typeface="+mj-lt"/>
              <a:buAutoNum type="arabicPeriod"/>
            </a:pPr>
            <a:r>
              <a:rPr lang="en-US" sz="2100" b="0" i="0" dirty="0">
                <a:solidFill>
                  <a:srgbClr val="222222"/>
                </a:solidFill>
                <a:effectLst/>
                <a:latin typeface="Arial" panose="020B0604020202020204" pitchFamily="34" charset="0"/>
                <a:cs typeface="Arial" panose="020B0604020202020204" pitchFamily="34" charset="0"/>
              </a:rPr>
              <a:t>Oh soul are you weary and troubled? No light in the darkness you see?</a:t>
            </a:r>
            <a:br>
              <a:rPr lang="en-US" sz="2100" b="0" i="0" dirty="0">
                <a:solidFill>
                  <a:srgbClr val="222222"/>
                </a:solidFill>
                <a:effectLst/>
                <a:latin typeface="Arial" panose="020B0604020202020204" pitchFamily="34" charset="0"/>
                <a:cs typeface="Arial" panose="020B0604020202020204" pitchFamily="34" charset="0"/>
              </a:rPr>
            </a:br>
            <a:r>
              <a:rPr lang="en-US" sz="2100" b="0" i="0" dirty="0">
                <a:solidFill>
                  <a:srgbClr val="222222"/>
                </a:solidFill>
                <a:effectLst/>
                <a:latin typeface="Arial" panose="020B0604020202020204" pitchFamily="34" charset="0"/>
                <a:cs typeface="Arial" panose="020B0604020202020204" pitchFamily="34" charset="0"/>
              </a:rPr>
              <a:t>There's light for a look at the Savior and life more abundant and free.</a:t>
            </a:r>
          </a:p>
          <a:p>
            <a:pPr marL="514350" indent="-514350" algn="l">
              <a:lnSpc>
                <a:spcPct val="120000"/>
              </a:lnSpc>
              <a:buFont typeface="+mj-lt"/>
              <a:buAutoNum type="arabicPeriod"/>
            </a:pPr>
            <a:r>
              <a:rPr lang="en-US" sz="2100" b="0" i="0" dirty="0">
                <a:solidFill>
                  <a:srgbClr val="222222"/>
                </a:solidFill>
                <a:effectLst/>
                <a:latin typeface="Arial" panose="020B0604020202020204" pitchFamily="34" charset="0"/>
                <a:cs typeface="Arial" panose="020B0604020202020204" pitchFamily="34" charset="0"/>
              </a:rPr>
              <a:t>Through death into life everlasting He passed and we follow Him there.</a:t>
            </a:r>
            <a:br>
              <a:rPr lang="en-US" sz="2100" b="0" i="0" dirty="0">
                <a:solidFill>
                  <a:srgbClr val="222222"/>
                </a:solidFill>
                <a:effectLst/>
                <a:latin typeface="Arial" panose="020B0604020202020204" pitchFamily="34" charset="0"/>
                <a:cs typeface="Arial" panose="020B0604020202020204" pitchFamily="34" charset="0"/>
              </a:rPr>
            </a:br>
            <a:r>
              <a:rPr lang="en-US" sz="2100" b="0" i="0" dirty="0">
                <a:solidFill>
                  <a:srgbClr val="222222"/>
                </a:solidFill>
                <a:effectLst/>
                <a:latin typeface="Arial" panose="020B0604020202020204" pitchFamily="34" charset="0"/>
                <a:cs typeface="Arial" panose="020B0604020202020204" pitchFamily="34" charset="0"/>
              </a:rPr>
              <a:t>Over us sin no more has dominion for more </a:t>
            </a:r>
          </a:p>
          <a:p>
            <a:pPr marL="0" indent="0" algn="l">
              <a:lnSpc>
                <a:spcPct val="120000"/>
              </a:lnSpc>
              <a:spcBef>
                <a:spcPts val="0"/>
              </a:spcBef>
              <a:buNone/>
            </a:pPr>
            <a:r>
              <a:rPr lang="en-US" sz="2100" b="0" i="0" dirty="0">
                <a:solidFill>
                  <a:srgbClr val="222222"/>
                </a:solidFill>
                <a:effectLst/>
                <a:latin typeface="Arial" panose="020B0604020202020204" pitchFamily="34" charset="0"/>
                <a:cs typeface="Arial" panose="020B0604020202020204" pitchFamily="34" charset="0"/>
              </a:rPr>
              <a:t>        than conquerors we are.</a:t>
            </a:r>
          </a:p>
          <a:p>
            <a:pPr marL="0" indent="0" algn="l">
              <a:lnSpc>
                <a:spcPct val="120000"/>
              </a:lnSpc>
              <a:buNone/>
            </a:pPr>
            <a:r>
              <a:rPr lang="en-US" sz="2100" b="0" i="0" dirty="0">
                <a:solidFill>
                  <a:srgbClr val="222222"/>
                </a:solidFill>
                <a:effectLst/>
                <a:latin typeface="Arial" panose="020B0604020202020204" pitchFamily="34" charset="0"/>
                <a:cs typeface="Arial" panose="020B0604020202020204" pitchFamily="34" charset="0"/>
              </a:rPr>
              <a:t>4.     His Word shall not fail you, He promised. </a:t>
            </a:r>
          </a:p>
          <a:p>
            <a:pPr marL="0" indent="0" algn="l">
              <a:lnSpc>
                <a:spcPct val="120000"/>
              </a:lnSpc>
              <a:spcBef>
                <a:spcPts val="0"/>
              </a:spcBef>
              <a:buNone/>
            </a:pPr>
            <a:r>
              <a:rPr lang="en-US" sz="2100" b="0" i="0" dirty="0">
                <a:solidFill>
                  <a:srgbClr val="222222"/>
                </a:solidFill>
                <a:effectLst/>
                <a:latin typeface="Arial" panose="020B0604020202020204" pitchFamily="34" charset="0"/>
                <a:cs typeface="Arial" panose="020B0604020202020204" pitchFamily="34" charset="0"/>
              </a:rPr>
              <a:t>        Believe Him and all will be well. </a:t>
            </a:r>
            <a:br>
              <a:rPr lang="en-US" sz="2100" b="0" i="0" dirty="0">
                <a:solidFill>
                  <a:srgbClr val="222222"/>
                </a:solidFill>
                <a:effectLst/>
                <a:latin typeface="Arial" panose="020B0604020202020204" pitchFamily="34" charset="0"/>
                <a:cs typeface="Arial" panose="020B0604020202020204" pitchFamily="34" charset="0"/>
              </a:rPr>
            </a:br>
            <a:r>
              <a:rPr lang="en-US" sz="2100" b="0" i="0" dirty="0">
                <a:solidFill>
                  <a:srgbClr val="222222"/>
                </a:solidFill>
                <a:effectLst/>
                <a:latin typeface="Arial" panose="020B0604020202020204" pitchFamily="34" charset="0"/>
                <a:cs typeface="Arial" panose="020B0604020202020204" pitchFamily="34" charset="0"/>
              </a:rPr>
              <a:t>        Then go to a world that is dying </a:t>
            </a:r>
          </a:p>
          <a:p>
            <a:pPr marL="0" indent="0" algn="l">
              <a:lnSpc>
                <a:spcPct val="120000"/>
              </a:lnSpc>
              <a:spcBef>
                <a:spcPts val="0"/>
              </a:spcBef>
              <a:buNone/>
            </a:pPr>
            <a:r>
              <a:rPr lang="en-US" sz="2100" b="0" i="0" dirty="0">
                <a:solidFill>
                  <a:srgbClr val="222222"/>
                </a:solidFill>
                <a:effectLst/>
                <a:latin typeface="Arial" panose="020B0604020202020204" pitchFamily="34" charset="0"/>
                <a:cs typeface="Arial" panose="020B0604020202020204" pitchFamily="34" charset="0"/>
              </a:rPr>
              <a:t>        His perfect salvation to tell!</a:t>
            </a:r>
          </a:p>
          <a:p>
            <a:pPr marL="0" indent="0" algn="l">
              <a:buNone/>
            </a:pPr>
            <a:endParaRPr lang="en-US" sz="3200" b="0" i="0" dirty="0">
              <a:solidFill>
                <a:srgbClr val="222222"/>
              </a:solidFill>
              <a:effectLst/>
              <a:latin typeface="Arial" panose="020B0604020202020204" pitchFamily="34" charset="0"/>
              <a:cs typeface="Arial" panose="020B0604020202020204" pitchFamily="34" charset="0"/>
            </a:endParaRPr>
          </a:p>
          <a:p>
            <a:pPr algn="l"/>
            <a:endParaRPr lang="en-US" b="0" i="0" dirty="0">
              <a:solidFill>
                <a:srgbClr val="222222"/>
              </a:solidFill>
              <a:effectLst/>
              <a:latin typeface="Roboto"/>
            </a:endParaRPr>
          </a:p>
          <a:p>
            <a:pPr marL="0" indent="0">
              <a:buNone/>
            </a:pPr>
            <a:endParaRPr lang="en-US" dirty="0"/>
          </a:p>
        </p:txBody>
      </p:sp>
      <p:pic>
        <p:nvPicPr>
          <p:cNvPr id="6" name="Picture 5">
            <a:extLst>
              <a:ext uri="{FF2B5EF4-FFF2-40B4-BE49-F238E27FC236}">
                <a16:creationId xmlns:a16="http://schemas.microsoft.com/office/drawing/2014/main" id="{F00D7B0C-CA85-4150-9999-9BA8FB32A5F8}"/>
              </a:ext>
            </a:extLst>
          </p:cNvPr>
          <p:cNvPicPr>
            <a:picLocks noChangeAspect="1"/>
          </p:cNvPicPr>
          <p:nvPr/>
        </p:nvPicPr>
        <p:blipFill>
          <a:blip r:embed="rId3"/>
          <a:stretch>
            <a:fillRect/>
          </a:stretch>
        </p:blipFill>
        <p:spPr>
          <a:xfrm>
            <a:off x="5558748" y="3143250"/>
            <a:ext cx="6619875" cy="3714750"/>
          </a:xfrm>
          <a:prstGeom prst="rect">
            <a:avLst/>
          </a:prstGeom>
        </p:spPr>
      </p:pic>
      <p:sp>
        <p:nvSpPr>
          <p:cNvPr id="4" name="Slide Number Placeholder 3">
            <a:extLst>
              <a:ext uri="{FF2B5EF4-FFF2-40B4-BE49-F238E27FC236}">
                <a16:creationId xmlns:a16="http://schemas.microsoft.com/office/drawing/2014/main" id="{6EAAB762-E7C6-4662-9E7F-CE8AD13AFFAF}"/>
              </a:ext>
            </a:extLst>
          </p:cNvPr>
          <p:cNvSpPr>
            <a:spLocks noGrp="1"/>
          </p:cNvSpPr>
          <p:nvPr>
            <p:ph type="sldNum" sz="quarter" idx="12"/>
          </p:nvPr>
        </p:nvSpPr>
        <p:spPr/>
        <p:txBody>
          <a:bodyPr/>
          <a:lstStyle/>
          <a:p>
            <a:fld id="{D50276CF-1790-4670-AD23-77154D912434}" type="slidenum">
              <a:rPr lang="en-US" smtClean="0"/>
              <a:t>17</a:t>
            </a:fld>
            <a:endParaRPr lang="en-US"/>
          </a:p>
        </p:txBody>
      </p:sp>
    </p:spTree>
    <p:extLst>
      <p:ext uri="{BB962C8B-B14F-4D97-AF65-F5344CB8AC3E}">
        <p14:creationId xmlns:p14="http://schemas.microsoft.com/office/powerpoint/2010/main" val="3783811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40E-6757-4FB4-96F0-FB8DA2918867}"/>
              </a:ext>
            </a:extLst>
          </p:cNvPr>
          <p:cNvSpPr>
            <a:spLocks noGrp="1"/>
          </p:cNvSpPr>
          <p:nvPr>
            <p:ph type="title"/>
          </p:nvPr>
        </p:nvSpPr>
        <p:spPr>
          <a:xfrm>
            <a:off x="344200" y="179346"/>
            <a:ext cx="6082479" cy="825740"/>
          </a:xfrm>
        </p:spPr>
        <p:txBody>
          <a:bodyPr>
            <a:noAutofit/>
          </a:bodyPr>
          <a:lstStyle/>
          <a:p>
            <a:r>
              <a:rPr lang="en-US" sz="3600" b="1" dirty="0">
                <a:latin typeface="Arial" panose="020B0604020202020204" pitchFamily="34" charset="0"/>
                <a:cs typeface="Arial" panose="020B0604020202020204" pitchFamily="34" charset="0"/>
              </a:rPr>
              <a:t>JESUS, </a:t>
            </a:r>
            <a:r>
              <a:rPr lang="en-US" sz="2800" b="1" dirty="0">
                <a:latin typeface="Arial" panose="020B0604020202020204" pitchFamily="34" charset="0"/>
                <a:cs typeface="Arial" panose="020B0604020202020204" pitchFamily="34" charset="0"/>
              </a:rPr>
              <a:t>Our Conquering King</a:t>
            </a:r>
          </a:p>
        </p:txBody>
      </p:sp>
      <p:sp>
        <p:nvSpPr>
          <p:cNvPr id="6" name="TextBox 5">
            <a:extLst>
              <a:ext uri="{FF2B5EF4-FFF2-40B4-BE49-F238E27FC236}">
                <a16:creationId xmlns:a16="http://schemas.microsoft.com/office/drawing/2014/main" id="{3BBA7492-A760-4A67-8D99-9D27092DA858}"/>
              </a:ext>
            </a:extLst>
          </p:cNvPr>
          <p:cNvSpPr txBox="1"/>
          <p:nvPr/>
        </p:nvSpPr>
        <p:spPr>
          <a:xfrm>
            <a:off x="344201" y="1005086"/>
            <a:ext cx="6786969" cy="4770537"/>
          </a:xfrm>
          <a:prstGeom prst="rect">
            <a:avLst/>
          </a:prstGeom>
          <a:noFill/>
        </p:spPr>
        <p:txBody>
          <a:bodyPr wrap="square">
            <a:spAutoFit/>
          </a:bodyPr>
          <a:lstStyle/>
          <a:p>
            <a:pPr marL="342900" indent="-342900" algn="l">
              <a:buFont typeface="+mj-lt"/>
              <a:buAutoNum type="arabicPeriod"/>
            </a:pPr>
            <a:r>
              <a:rPr lang="en-US" sz="1600" b="0" i="0" dirty="0">
                <a:solidFill>
                  <a:srgbClr val="202122"/>
                </a:solidFill>
                <a:effectLst/>
                <a:latin typeface="Arial" panose="020B0604020202020204" pitchFamily="34" charset="0"/>
                <a:cs typeface="Arial" panose="020B0604020202020204" pitchFamily="34" charset="0"/>
              </a:rPr>
              <a:t>A mighty fortress is our God, A bulwark never failing: Our helper He, amid the flood of mortal ills prevailing.</a:t>
            </a:r>
            <a:br>
              <a:rPr lang="en-US" sz="1600" dirty="0">
                <a:latin typeface="Arial" panose="020B0604020202020204" pitchFamily="34" charset="0"/>
                <a:cs typeface="Arial" panose="020B0604020202020204" pitchFamily="34" charset="0"/>
              </a:rPr>
            </a:br>
            <a:r>
              <a:rPr lang="en-US" sz="1600" b="0" i="0" dirty="0">
                <a:solidFill>
                  <a:srgbClr val="202122"/>
                </a:solidFill>
                <a:effectLst/>
                <a:latin typeface="Arial" panose="020B0604020202020204" pitchFamily="34" charset="0"/>
                <a:cs typeface="Arial" panose="020B0604020202020204" pitchFamily="34" charset="0"/>
              </a:rPr>
              <a:t>For still our ancient foe does seek to work his woe; His craft and power are great, and armed with cruel hate, on earth he has no equal</a:t>
            </a:r>
          </a:p>
          <a:p>
            <a:pPr marL="342900" indent="-342900" algn="l">
              <a:buFont typeface="+mj-lt"/>
              <a:buAutoNum type="arabicPeriod"/>
            </a:pPr>
            <a:endParaRPr lang="en-US" sz="1600" b="0" i="0" dirty="0">
              <a:solidFill>
                <a:srgbClr val="202122"/>
              </a:solidFill>
              <a:effectLst/>
              <a:latin typeface="Arial" panose="020B0604020202020204" pitchFamily="34" charset="0"/>
              <a:cs typeface="Arial" panose="020B0604020202020204" pitchFamily="34" charset="0"/>
            </a:endParaRPr>
          </a:p>
          <a:p>
            <a:pPr marL="342900" indent="-342900" algn="l">
              <a:buFont typeface="+mj-lt"/>
              <a:buAutoNum type="arabicPeriod"/>
            </a:pPr>
            <a:r>
              <a:rPr lang="en-US" sz="1600" b="0" i="0" dirty="0">
                <a:solidFill>
                  <a:srgbClr val="202122"/>
                </a:solidFill>
                <a:effectLst/>
                <a:latin typeface="Arial" panose="020B0604020202020204" pitchFamily="34" charset="0"/>
                <a:cs typeface="Arial" panose="020B0604020202020204" pitchFamily="34" charset="0"/>
              </a:rPr>
              <a:t>Did we in our own strength confide,</a:t>
            </a:r>
            <a:r>
              <a:rPr lang="en-US" sz="1600" dirty="0">
                <a:solidFill>
                  <a:srgbClr val="202122"/>
                </a:solidFill>
                <a:latin typeface="Arial" panose="020B0604020202020204" pitchFamily="34" charset="0"/>
                <a:cs typeface="Arial" panose="020B0604020202020204" pitchFamily="34" charset="0"/>
              </a:rPr>
              <a:t> o</a:t>
            </a:r>
            <a:r>
              <a:rPr lang="en-US" sz="1600" b="0" i="0" dirty="0">
                <a:solidFill>
                  <a:srgbClr val="202122"/>
                </a:solidFill>
                <a:effectLst/>
                <a:latin typeface="Arial" panose="020B0604020202020204" pitchFamily="34" charset="0"/>
                <a:cs typeface="Arial" panose="020B0604020202020204" pitchFamily="34" charset="0"/>
              </a:rPr>
              <a:t>ur striving would be losing; Were not the right Man on our side, the Man of God's own choosing.</a:t>
            </a:r>
            <a:br>
              <a:rPr lang="en-US" sz="1600" dirty="0">
                <a:latin typeface="Arial" panose="020B0604020202020204" pitchFamily="34" charset="0"/>
                <a:cs typeface="Arial" panose="020B0604020202020204" pitchFamily="34" charset="0"/>
              </a:rPr>
            </a:br>
            <a:r>
              <a:rPr lang="en-US" sz="1600" b="0" i="0" dirty="0">
                <a:solidFill>
                  <a:srgbClr val="202122"/>
                </a:solidFill>
                <a:effectLst/>
                <a:latin typeface="Arial" panose="020B0604020202020204" pitchFamily="34" charset="0"/>
                <a:cs typeface="Arial" panose="020B0604020202020204" pitchFamily="34" charset="0"/>
              </a:rPr>
              <a:t>Do you ask who that may be? </a:t>
            </a:r>
            <a:r>
              <a:rPr lang="en-US" sz="1600" b="1" i="0" dirty="0">
                <a:solidFill>
                  <a:srgbClr val="202122"/>
                </a:solidFill>
                <a:effectLst/>
                <a:latin typeface="Arial" panose="020B0604020202020204" pitchFamily="34" charset="0"/>
                <a:cs typeface="Arial" panose="020B0604020202020204" pitchFamily="34" charset="0"/>
              </a:rPr>
              <a:t>Christ Jesus</a:t>
            </a:r>
            <a:r>
              <a:rPr lang="en-US" sz="1600" b="0" i="0" dirty="0">
                <a:solidFill>
                  <a:srgbClr val="202122"/>
                </a:solidFill>
                <a:effectLst/>
                <a:latin typeface="Arial" panose="020B0604020202020204" pitchFamily="34" charset="0"/>
                <a:cs typeface="Arial" panose="020B0604020202020204" pitchFamily="34" charset="0"/>
              </a:rPr>
              <a:t>, it is He;</a:t>
            </a:r>
            <a:r>
              <a:rPr lang="en-US" sz="1600" dirty="0">
                <a:latin typeface="Arial" panose="020B0604020202020204" pitchFamily="34" charset="0"/>
                <a:cs typeface="Arial" panose="020B0604020202020204" pitchFamily="34" charset="0"/>
              </a:rPr>
              <a:t> </a:t>
            </a:r>
            <a:r>
              <a:rPr lang="en-US" sz="1600" b="0" i="0" dirty="0">
                <a:solidFill>
                  <a:srgbClr val="202122"/>
                </a:solidFill>
                <a:effectLst/>
                <a:latin typeface="Arial" panose="020B0604020202020204" pitchFamily="34" charset="0"/>
                <a:cs typeface="Arial" panose="020B0604020202020204" pitchFamily="34" charset="0"/>
              </a:rPr>
              <a:t>Lord Sabaoth- </a:t>
            </a:r>
            <a:r>
              <a:rPr lang="en-US" sz="1600" dirty="0">
                <a:solidFill>
                  <a:srgbClr val="202122"/>
                </a:solidFill>
                <a:latin typeface="Arial" panose="020B0604020202020204" pitchFamily="34" charset="0"/>
                <a:cs typeface="Arial" panose="020B0604020202020204" pitchFamily="34" charset="0"/>
              </a:rPr>
              <a:t>Hi</a:t>
            </a:r>
            <a:r>
              <a:rPr lang="en-US" sz="1600" b="0" i="0" dirty="0">
                <a:solidFill>
                  <a:srgbClr val="202122"/>
                </a:solidFill>
                <a:effectLst/>
                <a:latin typeface="Arial" panose="020B0604020202020204" pitchFamily="34" charset="0"/>
                <a:cs typeface="Arial" panose="020B0604020202020204" pitchFamily="34" charset="0"/>
              </a:rPr>
              <a:t>s name, from age to age the same, and He must win the battle.</a:t>
            </a:r>
          </a:p>
          <a:p>
            <a:pPr marL="342900" indent="-342900" algn="l">
              <a:buFont typeface="+mj-lt"/>
              <a:buAutoNum type="arabicPeriod"/>
            </a:pPr>
            <a:endParaRPr lang="en-US" sz="1600" dirty="0">
              <a:solidFill>
                <a:srgbClr val="202122"/>
              </a:solidFill>
              <a:latin typeface="Arial" panose="020B0604020202020204" pitchFamily="34" charset="0"/>
              <a:cs typeface="Arial" panose="020B0604020202020204" pitchFamily="34" charset="0"/>
            </a:endParaRPr>
          </a:p>
          <a:p>
            <a:pPr marL="342900" indent="-342900" algn="l">
              <a:buFont typeface="+mj-lt"/>
              <a:buAutoNum type="arabicPeriod"/>
            </a:pPr>
            <a:r>
              <a:rPr lang="en-US" sz="1600" b="0" i="0" dirty="0">
                <a:solidFill>
                  <a:srgbClr val="202122"/>
                </a:solidFill>
                <a:effectLst/>
                <a:latin typeface="Arial" panose="020B0604020202020204" pitchFamily="34" charset="0"/>
                <a:cs typeface="Arial" panose="020B0604020202020204" pitchFamily="34" charset="0"/>
              </a:rPr>
              <a:t>And though this world, with devils filled,</a:t>
            </a:r>
            <a:r>
              <a:rPr lang="en-US" sz="1600" dirty="0">
                <a:latin typeface="Arial" panose="020B0604020202020204" pitchFamily="34" charset="0"/>
                <a:cs typeface="Arial" panose="020B0604020202020204" pitchFamily="34" charset="0"/>
              </a:rPr>
              <a:t> s</a:t>
            </a:r>
            <a:r>
              <a:rPr lang="en-US" sz="1600" b="0" i="0" dirty="0">
                <a:solidFill>
                  <a:srgbClr val="202122"/>
                </a:solidFill>
                <a:effectLst/>
                <a:latin typeface="Arial" panose="020B0604020202020204" pitchFamily="34" charset="0"/>
                <a:cs typeface="Arial" panose="020B0604020202020204" pitchFamily="34" charset="0"/>
              </a:rPr>
              <a:t>hould threaten to undo us, we will not fear, for God has willed His Truth to triumph through us.</a:t>
            </a:r>
            <a:br>
              <a:rPr lang="en-US" sz="1600" dirty="0">
                <a:latin typeface="Arial" panose="020B0604020202020204" pitchFamily="34" charset="0"/>
                <a:cs typeface="Arial" panose="020B0604020202020204" pitchFamily="34" charset="0"/>
              </a:rPr>
            </a:br>
            <a:r>
              <a:rPr lang="en-US" sz="1600" b="0" i="0" dirty="0">
                <a:solidFill>
                  <a:srgbClr val="202122"/>
                </a:solidFill>
                <a:effectLst/>
                <a:latin typeface="Arial" panose="020B0604020202020204" pitchFamily="34" charset="0"/>
                <a:cs typeface="Arial" panose="020B0604020202020204" pitchFamily="34" charset="0"/>
              </a:rPr>
              <a:t>The Prince of Darkness grim,— we tremble not for him; His rage we can endure, for lo! his doom is sure,— one little word shall fell him.</a:t>
            </a:r>
          </a:p>
          <a:p>
            <a:pPr marL="342900" indent="-342900" algn="l">
              <a:buFont typeface="+mj-lt"/>
              <a:buAutoNum type="arabicPeriod"/>
            </a:pPr>
            <a:endParaRPr lang="en-US" sz="1600" dirty="0">
              <a:solidFill>
                <a:srgbClr val="202122"/>
              </a:solidFill>
              <a:latin typeface="Arial" panose="020B0604020202020204" pitchFamily="34" charset="0"/>
              <a:cs typeface="Arial" panose="020B0604020202020204" pitchFamily="34" charset="0"/>
            </a:endParaRPr>
          </a:p>
          <a:p>
            <a:pPr marL="342900" indent="-342900" algn="l">
              <a:buFont typeface="+mj-lt"/>
              <a:buAutoNum type="arabicPeriod"/>
            </a:pPr>
            <a:r>
              <a:rPr lang="en-US" sz="1600" b="0" i="0" dirty="0">
                <a:solidFill>
                  <a:srgbClr val="202122"/>
                </a:solidFill>
                <a:effectLst/>
                <a:latin typeface="Arial" panose="020B0604020202020204" pitchFamily="34" charset="0"/>
                <a:cs typeface="Arial" panose="020B0604020202020204" pitchFamily="34" charset="0"/>
              </a:rPr>
              <a:t>That Word above all earthly powers— no thanks to them—abides. The Spirit and the gifts are ours through Him who with us sides.</a:t>
            </a:r>
            <a:br>
              <a:rPr lang="en-US" sz="1600" dirty="0">
                <a:latin typeface="Arial" panose="020B0604020202020204" pitchFamily="34" charset="0"/>
                <a:cs typeface="Arial" panose="020B0604020202020204" pitchFamily="34" charset="0"/>
              </a:rPr>
            </a:br>
            <a:r>
              <a:rPr lang="en-US" sz="1600" b="0" i="0" dirty="0">
                <a:solidFill>
                  <a:srgbClr val="202122"/>
                </a:solidFill>
                <a:effectLst/>
                <a:latin typeface="Arial" panose="020B0604020202020204" pitchFamily="34" charset="0"/>
                <a:cs typeface="Arial" panose="020B0604020202020204" pitchFamily="34" charset="0"/>
              </a:rPr>
              <a:t>Let goods and kindred go, this mortal life also. The body they may kill; God's truth abides still, </a:t>
            </a:r>
            <a:r>
              <a:rPr lang="en-US" sz="1600" b="1" i="0" dirty="0">
                <a:solidFill>
                  <a:srgbClr val="202122"/>
                </a:solidFill>
                <a:effectLst/>
                <a:latin typeface="Arial" panose="020B0604020202020204" pitchFamily="34" charset="0"/>
                <a:cs typeface="Arial" panose="020B0604020202020204" pitchFamily="34" charset="0"/>
              </a:rPr>
              <a:t>Christ’s kingdom is for ever.</a:t>
            </a:r>
            <a:endParaRPr lang="en-US" sz="1600" b="1" i="0" dirty="0">
              <a:solidFill>
                <a:srgbClr val="222222"/>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61209B2-E42B-4C37-81E9-23990201F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8499" y="0"/>
            <a:ext cx="4583502" cy="6858000"/>
          </a:xfrm>
          <a:prstGeom prst="rect">
            <a:avLst/>
          </a:prstGeom>
        </p:spPr>
      </p:pic>
      <p:sp>
        <p:nvSpPr>
          <p:cNvPr id="3" name="Slide Number Placeholder 2">
            <a:extLst>
              <a:ext uri="{FF2B5EF4-FFF2-40B4-BE49-F238E27FC236}">
                <a16:creationId xmlns:a16="http://schemas.microsoft.com/office/drawing/2014/main" id="{F12C2665-A202-4C46-9C66-841B5EF1788A}"/>
              </a:ext>
            </a:extLst>
          </p:cNvPr>
          <p:cNvSpPr>
            <a:spLocks noGrp="1"/>
          </p:cNvSpPr>
          <p:nvPr>
            <p:ph type="sldNum" sz="quarter" idx="12"/>
          </p:nvPr>
        </p:nvSpPr>
        <p:spPr/>
        <p:txBody>
          <a:bodyPr/>
          <a:lstStyle/>
          <a:p>
            <a:fld id="{D50276CF-1790-4670-AD23-77154D912434}" type="slidenum">
              <a:rPr lang="en-US" smtClean="0"/>
              <a:t>18</a:t>
            </a:fld>
            <a:endParaRPr lang="en-US"/>
          </a:p>
        </p:txBody>
      </p:sp>
    </p:spTree>
    <p:extLst>
      <p:ext uri="{BB962C8B-B14F-4D97-AF65-F5344CB8AC3E}">
        <p14:creationId xmlns:p14="http://schemas.microsoft.com/office/powerpoint/2010/main" val="3762967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6A68EA-BA6C-43AE-BA57-86E98C8D1592}"/>
              </a:ext>
            </a:extLst>
          </p:cNvPr>
          <p:cNvSpPr>
            <a:spLocks noGrp="1"/>
          </p:cNvSpPr>
          <p:nvPr>
            <p:ph type="title"/>
          </p:nvPr>
        </p:nvSpPr>
        <p:spPr>
          <a:xfrm>
            <a:off x="232872" y="88758"/>
            <a:ext cx="10515600" cy="886900"/>
          </a:xfrm>
        </p:spPr>
        <p:txBody>
          <a:bodyPr>
            <a:normAutofit/>
          </a:bodyPr>
          <a:lstStyle/>
          <a:p>
            <a:r>
              <a:rPr lang="en-US" sz="3600" b="1" dirty="0">
                <a:latin typeface="Arial" panose="020B0604020202020204" pitchFamily="34" charset="0"/>
                <a:cs typeface="Arial" panose="020B0604020202020204" pitchFamily="34" charset="0"/>
              </a:rPr>
              <a:t>Jesus, Lover of My Soul</a:t>
            </a:r>
          </a:p>
        </p:txBody>
      </p:sp>
      <p:sp>
        <p:nvSpPr>
          <p:cNvPr id="2" name="Slide Number Placeholder 1">
            <a:extLst>
              <a:ext uri="{FF2B5EF4-FFF2-40B4-BE49-F238E27FC236}">
                <a16:creationId xmlns:a16="http://schemas.microsoft.com/office/drawing/2014/main" id="{E95200C1-66C3-4014-8262-5935B8A7D808}"/>
              </a:ext>
            </a:extLst>
          </p:cNvPr>
          <p:cNvSpPr>
            <a:spLocks noGrp="1"/>
          </p:cNvSpPr>
          <p:nvPr>
            <p:ph type="sldNum" sz="quarter" idx="12"/>
          </p:nvPr>
        </p:nvSpPr>
        <p:spPr/>
        <p:txBody>
          <a:bodyPr/>
          <a:lstStyle/>
          <a:p>
            <a:fld id="{D50276CF-1790-4670-AD23-77154D912434}" type="slidenum">
              <a:rPr lang="en-US" smtClean="0"/>
              <a:t>19</a:t>
            </a:fld>
            <a:endParaRPr lang="en-US"/>
          </a:p>
        </p:txBody>
      </p:sp>
      <p:pic>
        <p:nvPicPr>
          <p:cNvPr id="4" name="Picture 3">
            <a:extLst>
              <a:ext uri="{FF2B5EF4-FFF2-40B4-BE49-F238E27FC236}">
                <a16:creationId xmlns:a16="http://schemas.microsoft.com/office/drawing/2014/main" id="{3D2CF245-F2A2-46EC-A893-A3DADDB27256}"/>
              </a:ext>
            </a:extLst>
          </p:cNvPr>
          <p:cNvPicPr>
            <a:picLocks noChangeAspect="1"/>
          </p:cNvPicPr>
          <p:nvPr/>
        </p:nvPicPr>
        <p:blipFill>
          <a:blip r:embed="rId2"/>
          <a:stretch>
            <a:fillRect/>
          </a:stretch>
        </p:blipFill>
        <p:spPr>
          <a:xfrm>
            <a:off x="1953585" y="936838"/>
            <a:ext cx="9935751" cy="5574780"/>
          </a:xfrm>
          <a:prstGeom prst="rect">
            <a:avLst/>
          </a:prstGeom>
        </p:spPr>
      </p:pic>
      <p:pic>
        <p:nvPicPr>
          <p:cNvPr id="9" name="Picture 8">
            <a:extLst>
              <a:ext uri="{FF2B5EF4-FFF2-40B4-BE49-F238E27FC236}">
                <a16:creationId xmlns:a16="http://schemas.microsoft.com/office/drawing/2014/main" id="{1CE51465-F3D4-478D-924A-0F41A4770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72" y="838199"/>
            <a:ext cx="4596303" cy="5883275"/>
          </a:xfrm>
          <a:prstGeom prst="rect">
            <a:avLst/>
          </a:prstGeom>
        </p:spPr>
      </p:pic>
    </p:spTree>
    <p:extLst>
      <p:ext uri="{BB962C8B-B14F-4D97-AF65-F5344CB8AC3E}">
        <p14:creationId xmlns:p14="http://schemas.microsoft.com/office/powerpoint/2010/main" val="2337178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A14E8-9332-4DC1-A481-32468EE928CC}"/>
              </a:ext>
            </a:extLst>
          </p:cNvPr>
          <p:cNvSpPr>
            <a:spLocks noGrp="1"/>
          </p:cNvSpPr>
          <p:nvPr>
            <p:ph type="sldNum" sz="quarter" idx="12"/>
          </p:nvPr>
        </p:nvSpPr>
        <p:spPr/>
        <p:txBody>
          <a:bodyPr/>
          <a:lstStyle/>
          <a:p>
            <a:fld id="{D50276CF-1790-4670-AD23-77154D912434}" type="slidenum">
              <a:rPr lang="en-US" smtClean="0"/>
              <a:t>2</a:t>
            </a:fld>
            <a:endParaRPr lang="en-US" dirty="0"/>
          </a:p>
        </p:txBody>
      </p:sp>
      <p:sp>
        <p:nvSpPr>
          <p:cNvPr id="3" name="TextBox 2">
            <a:extLst>
              <a:ext uri="{FF2B5EF4-FFF2-40B4-BE49-F238E27FC236}">
                <a16:creationId xmlns:a16="http://schemas.microsoft.com/office/drawing/2014/main" id="{64EE3FFD-6E34-4483-AB42-EC03DEF96020}"/>
              </a:ext>
            </a:extLst>
          </p:cNvPr>
          <p:cNvSpPr txBox="1"/>
          <p:nvPr/>
        </p:nvSpPr>
        <p:spPr>
          <a:xfrm>
            <a:off x="625151" y="1651518"/>
            <a:ext cx="2899640" cy="2585323"/>
          </a:xfrm>
          <a:prstGeom prst="rect">
            <a:avLst/>
          </a:prstGeom>
          <a:noFill/>
        </p:spPr>
        <p:txBody>
          <a:bodyPr wrap="none" rtlCol="0">
            <a:spAutoFit/>
          </a:bodyPr>
          <a:lstStyle/>
          <a:p>
            <a:r>
              <a:rPr lang="en-US" sz="5400" dirty="0"/>
              <a:t>PRAISE</a:t>
            </a:r>
          </a:p>
          <a:p>
            <a:r>
              <a:rPr lang="en-US" sz="5400" dirty="0"/>
              <a:t>&amp; </a:t>
            </a:r>
          </a:p>
          <a:p>
            <a:r>
              <a:rPr lang="en-US" sz="5400" dirty="0"/>
              <a:t>WORSHIP</a:t>
            </a:r>
          </a:p>
        </p:txBody>
      </p:sp>
      <p:pic>
        <p:nvPicPr>
          <p:cNvPr id="6" name="Picture 2" descr="Almighty God | Prophetic Light">
            <a:extLst>
              <a:ext uri="{FF2B5EF4-FFF2-40B4-BE49-F238E27FC236}">
                <a16:creationId xmlns:a16="http://schemas.microsoft.com/office/drawing/2014/main" id="{0F5EE71F-0428-42ED-891D-B70D0F004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16"/>
            <a:ext cx="12191999" cy="683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084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40E-6757-4FB4-96F0-FB8DA2918867}"/>
              </a:ext>
            </a:extLst>
          </p:cNvPr>
          <p:cNvSpPr>
            <a:spLocks noGrp="1"/>
          </p:cNvSpPr>
          <p:nvPr>
            <p:ph type="title"/>
          </p:nvPr>
        </p:nvSpPr>
        <p:spPr>
          <a:xfrm>
            <a:off x="153904" y="159434"/>
            <a:ext cx="6532645" cy="825740"/>
          </a:xfrm>
        </p:spPr>
        <p:txBody>
          <a:bodyPr>
            <a:noAutofit/>
          </a:bodyPr>
          <a:lstStyle/>
          <a:p>
            <a:r>
              <a:rPr lang="en-US" sz="3600" b="1" dirty="0">
                <a:latin typeface="Arial" panose="020B0604020202020204" pitchFamily="34" charset="0"/>
                <a:cs typeface="Arial" panose="020B0604020202020204" pitchFamily="34" charset="0"/>
              </a:rPr>
              <a:t>Jesus, </a:t>
            </a:r>
            <a:r>
              <a:rPr lang="en-US" sz="2800" b="1" dirty="0">
                <a:latin typeface="Arial" panose="020B0604020202020204" pitchFamily="34" charset="0"/>
                <a:cs typeface="Arial" panose="020B0604020202020204" pitchFamily="34" charset="0"/>
              </a:rPr>
              <a:t>Soon Coming King</a:t>
            </a:r>
          </a:p>
        </p:txBody>
      </p:sp>
      <p:sp>
        <p:nvSpPr>
          <p:cNvPr id="3" name="Content Placeholder 2">
            <a:extLst>
              <a:ext uri="{FF2B5EF4-FFF2-40B4-BE49-F238E27FC236}">
                <a16:creationId xmlns:a16="http://schemas.microsoft.com/office/drawing/2014/main" id="{E7675542-0C12-442F-9DC0-F9E4F3965D95}"/>
              </a:ext>
            </a:extLst>
          </p:cNvPr>
          <p:cNvSpPr>
            <a:spLocks noGrp="1"/>
          </p:cNvSpPr>
          <p:nvPr>
            <p:ph idx="1"/>
          </p:nvPr>
        </p:nvSpPr>
        <p:spPr>
          <a:xfrm>
            <a:off x="5364283" y="266700"/>
            <a:ext cx="6399296" cy="6315075"/>
          </a:xfrm>
        </p:spPr>
        <p:txBody>
          <a:bodyPr>
            <a:normAutofit/>
          </a:bodyPr>
          <a:lstStyle/>
          <a:p>
            <a:pPr marL="342900" marR="0" lvl="0" indent="-342900">
              <a:lnSpc>
                <a:spcPct val="100000"/>
              </a:lnSpc>
              <a:spcBef>
                <a:spcPts val="0"/>
              </a:spcBef>
              <a:spcAft>
                <a:spcPts val="0"/>
              </a:spcAft>
              <a:buFont typeface="+mj-lt"/>
              <a:buAutoNum type="arabicPeriod"/>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 the Holy Spirit also testifies that this is so. For He says, “This is the new covenant I will make with my people on that day, says the </a:t>
            </a:r>
            <a:r>
              <a:rPr lang="en-US" sz="1400" cap="small"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Lord</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will put my laws in their hearts, and I will write them on their minds.”</a:t>
            </a:r>
            <a:r>
              <a:rPr lang="en-US" sz="14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Then He says, “I will never again remember their sins and lawless deeds.”</a:t>
            </a:r>
            <a:r>
              <a:rPr lang="en-US" sz="14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 when sins have been forgiven, there is no need to offer any more sacrifices.</a:t>
            </a:r>
          </a:p>
          <a:p>
            <a:pPr marL="342900" marR="0" lvl="0" indent="-342900">
              <a:lnSpc>
                <a:spcPct val="100000"/>
              </a:lnSpc>
              <a:spcBef>
                <a:spcPts val="0"/>
              </a:spcBef>
              <a:spcAft>
                <a:spcPts val="0"/>
              </a:spcAft>
              <a:buFont typeface="+mj-lt"/>
              <a:buAutoNum type="arabicPeriod"/>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And so, dear brothers and sisters, we can boldly enter heaven’s Most Holy Place because of the blood of Jesus. By His death, Jesus opened a new and life-giving way through the curtain into the Most Holy Place. And since we have a great High Priest who rules over God’s house, let us go right into the presence of God with sincere hearts fully trusting Him. For our guilty consciences have been sprinkled with Christ’s blood to make us clean, and our bodies have been washed with pure water.</a:t>
            </a:r>
          </a:p>
          <a:p>
            <a:pPr marL="342900" marR="0" lvl="0" indent="-342900">
              <a:lnSpc>
                <a:spcPct val="100000"/>
              </a:lnSpc>
              <a:spcBef>
                <a:spcPts val="0"/>
              </a:spcBef>
              <a:buFont typeface="+mj-lt"/>
              <a:buAutoNum type="arabicPeriod"/>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Let us hold tightly without wavering to the hope we affirm, for God can be trusted to keep His promise. Let us think of ways to motivate one another to acts of love and good works. And let us not neglect our meeting together, as some people do, but encourage one another, especially now that the day of his return is drawing near.</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a:lnSpc>
                <a:spcPct val="100000"/>
              </a:lnSpc>
              <a:spcBef>
                <a:spcPts val="0"/>
              </a:spcBef>
              <a:buFont typeface="+mj-lt"/>
              <a:buAutoNum type="arabicPeriod"/>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 do not throw away this confident trust in the Lord. Remember the great reward it brings you! Patient endurance is what you need now, so that you will continue to do God’s will. Then you will receive all that He has promised.</a:t>
            </a:r>
          </a:p>
          <a:p>
            <a:pPr marL="342900" marR="0" lvl="0" indent="-342900">
              <a:lnSpc>
                <a:spcPct val="100000"/>
              </a:lnSpc>
              <a:spcBef>
                <a:spcPts val="0"/>
              </a:spcBef>
              <a:spcAft>
                <a:spcPts val="0"/>
              </a:spcAft>
              <a:buFont typeface="+mj-lt"/>
              <a:buAutoNum type="arabicPeriod"/>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“For in just a little while, the Coming One will come and not delay. And my righteous ones will live by faith. But I will take no pleasure in anyone who turns away.” But we are not like those who turn away from God to their own destruction. We are the faithful ones, whose souls will be saved. </a:t>
            </a:r>
            <a:r>
              <a:rPr lang="en-US" sz="1400" b="1" dirty="0">
                <a:latin typeface="Arial" panose="020B0604020202020204" pitchFamily="34" charset="0"/>
                <a:cs typeface="Arial" panose="020B0604020202020204" pitchFamily="34" charset="0"/>
              </a:rPr>
              <a:t>Hebrews 10</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0" indent="0" algn="l">
              <a:lnSpc>
                <a:spcPct val="100000"/>
              </a:lnSpc>
              <a:buNone/>
            </a:pPr>
            <a:endParaRPr lang="en-US" sz="1700" b="0" i="0" dirty="0">
              <a:solidFill>
                <a:srgbClr val="222222"/>
              </a:solidFill>
              <a:effectLst/>
              <a:latin typeface="Arial" panose="020B0604020202020204" pitchFamily="34" charset="0"/>
              <a:cs typeface="Arial" panose="020B0604020202020204" pitchFamily="34" charset="0"/>
            </a:endParaRPr>
          </a:p>
          <a:p>
            <a:pPr algn="l"/>
            <a:endParaRPr lang="en-US" sz="1700" b="0" i="0" dirty="0">
              <a:solidFill>
                <a:srgbClr val="222222"/>
              </a:solidFill>
              <a:effectLst/>
              <a:latin typeface="Roboto"/>
            </a:endParaRPr>
          </a:p>
          <a:p>
            <a:pPr marL="0" indent="0">
              <a:buNone/>
            </a:pPr>
            <a:endParaRPr lang="en-US" dirty="0"/>
          </a:p>
        </p:txBody>
      </p:sp>
      <p:pic>
        <p:nvPicPr>
          <p:cNvPr id="9" name="Picture 8">
            <a:extLst>
              <a:ext uri="{FF2B5EF4-FFF2-40B4-BE49-F238E27FC236}">
                <a16:creationId xmlns:a16="http://schemas.microsoft.com/office/drawing/2014/main" id="{F0519F79-67CF-4A57-A050-97569048C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04" y="1347787"/>
            <a:ext cx="5181600" cy="4162425"/>
          </a:xfrm>
          <a:prstGeom prst="rect">
            <a:avLst/>
          </a:prstGeom>
        </p:spPr>
      </p:pic>
      <p:sp>
        <p:nvSpPr>
          <p:cNvPr id="4" name="Slide Number Placeholder 3">
            <a:extLst>
              <a:ext uri="{FF2B5EF4-FFF2-40B4-BE49-F238E27FC236}">
                <a16:creationId xmlns:a16="http://schemas.microsoft.com/office/drawing/2014/main" id="{BF6ACA2C-F940-49AF-AE1E-592CA1F8E27F}"/>
              </a:ext>
            </a:extLst>
          </p:cNvPr>
          <p:cNvSpPr>
            <a:spLocks noGrp="1"/>
          </p:cNvSpPr>
          <p:nvPr>
            <p:ph type="sldNum" sz="quarter" idx="12"/>
          </p:nvPr>
        </p:nvSpPr>
        <p:spPr/>
        <p:txBody>
          <a:bodyPr/>
          <a:lstStyle/>
          <a:p>
            <a:fld id="{D50276CF-1790-4670-AD23-77154D912434}" type="slidenum">
              <a:rPr lang="en-US" smtClean="0"/>
              <a:t>20</a:t>
            </a:fld>
            <a:endParaRPr lang="en-US"/>
          </a:p>
        </p:txBody>
      </p:sp>
    </p:spTree>
    <p:extLst>
      <p:ext uri="{BB962C8B-B14F-4D97-AF65-F5344CB8AC3E}">
        <p14:creationId xmlns:p14="http://schemas.microsoft.com/office/powerpoint/2010/main" val="2162040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40E-6757-4FB4-96F0-FB8DA2918867}"/>
              </a:ext>
            </a:extLst>
          </p:cNvPr>
          <p:cNvSpPr>
            <a:spLocks noGrp="1"/>
          </p:cNvSpPr>
          <p:nvPr>
            <p:ph type="title"/>
          </p:nvPr>
        </p:nvSpPr>
        <p:spPr>
          <a:xfrm>
            <a:off x="360634" y="716019"/>
            <a:ext cx="3184823" cy="825740"/>
          </a:xfrm>
        </p:spPr>
        <p:txBody>
          <a:bodyPr>
            <a:noAutofit/>
          </a:bodyPr>
          <a:lstStyle/>
          <a:p>
            <a:r>
              <a:rPr lang="en-US" sz="3600" b="1" dirty="0">
                <a:latin typeface="Arial" panose="020B0604020202020204" pitchFamily="34" charset="0"/>
                <a:cs typeface="Arial" panose="020B0604020202020204" pitchFamily="34" charset="0"/>
              </a:rPr>
              <a:t>Jesus,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our Savior</a:t>
            </a:r>
          </a:p>
        </p:txBody>
      </p:sp>
      <p:sp>
        <p:nvSpPr>
          <p:cNvPr id="3" name="Content Placeholder 2">
            <a:extLst>
              <a:ext uri="{FF2B5EF4-FFF2-40B4-BE49-F238E27FC236}">
                <a16:creationId xmlns:a16="http://schemas.microsoft.com/office/drawing/2014/main" id="{E7675542-0C12-442F-9DC0-F9E4F3965D95}"/>
              </a:ext>
            </a:extLst>
          </p:cNvPr>
          <p:cNvSpPr>
            <a:spLocks noGrp="1"/>
          </p:cNvSpPr>
          <p:nvPr>
            <p:ph idx="1"/>
          </p:nvPr>
        </p:nvSpPr>
        <p:spPr>
          <a:xfrm>
            <a:off x="3788229" y="1128889"/>
            <a:ext cx="8015223" cy="5610577"/>
          </a:xfrm>
        </p:spPr>
        <p:txBody>
          <a:bodyPr>
            <a:normAutofit/>
          </a:bodyPr>
          <a:lstStyle/>
          <a:p>
            <a:pPr marL="0" indent="0" algn="l">
              <a:buNone/>
            </a:pPr>
            <a:endParaRPr lang="en-US" sz="3200" b="0" i="0" dirty="0">
              <a:solidFill>
                <a:srgbClr val="222222"/>
              </a:solidFill>
              <a:effectLst/>
              <a:latin typeface="Arial" panose="020B0604020202020204" pitchFamily="34" charset="0"/>
              <a:cs typeface="Arial" panose="020B0604020202020204" pitchFamily="34" charset="0"/>
            </a:endParaRPr>
          </a:p>
          <a:p>
            <a:pPr algn="l"/>
            <a:endParaRPr lang="en-US" b="0" i="0" dirty="0">
              <a:solidFill>
                <a:srgbClr val="222222"/>
              </a:solidFill>
              <a:effectLst/>
              <a:latin typeface="Roboto"/>
            </a:endParaRPr>
          </a:p>
          <a:p>
            <a:pPr marL="0" indent="0">
              <a:buNone/>
            </a:pPr>
            <a:endParaRPr lang="en-US" dirty="0"/>
          </a:p>
        </p:txBody>
      </p:sp>
      <p:sp>
        <p:nvSpPr>
          <p:cNvPr id="7" name="TextBox 6">
            <a:extLst>
              <a:ext uri="{FF2B5EF4-FFF2-40B4-BE49-F238E27FC236}">
                <a16:creationId xmlns:a16="http://schemas.microsoft.com/office/drawing/2014/main" id="{BC5F7482-FF5D-48CF-B3BF-78B9253F6DBF}"/>
              </a:ext>
            </a:extLst>
          </p:cNvPr>
          <p:cNvSpPr txBox="1"/>
          <p:nvPr/>
        </p:nvSpPr>
        <p:spPr>
          <a:xfrm>
            <a:off x="4572000" y="517857"/>
            <a:ext cx="7620000" cy="6032421"/>
          </a:xfrm>
          <a:prstGeom prst="rect">
            <a:avLst/>
          </a:prstGeom>
          <a:noFill/>
        </p:spPr>
        <p:txBody>
          <a:bodyPr wrap="square">
            <a:spAutoFit/>
          </a:bodyPr>
          <a:lstStyle/>
          <a:p>
            <a:pPr marL="342900" indent="-342900">
              <a:buFont typeface="+mj-lt"/>
              <a:buAutoNum type="arabicPeriod"/>
            </a:pPr>
            <a:r>
              <a:rPr lang="en-US" sz="1600" i="1" dirty="0">
                <a:solidFill>
                  <a:schemeClr val="tx1"/>
                </a:solidFill>
                <a:effectLst/>
                <a:latin typeface="Arial" panose="020B0604020202020204" pitchFamily="34" charset="0"/>
                <a:cs typeface="Arial" panose="020B0604020202020204" pitchFamily="34" charset="0"/>
              </a:rPr>
              <a:t>…But he was pierced for our transgressions,</a:t>
            </a:r>
            <a:r>
              <a:rPr lang="en-US" sz="1600" i="1" dirty="0">
                <a:latin typeface="Arial" panose="020B0604020202020204" pitchFamily="34" charset="0"/>
                <a:cs typeface="Arial" panose="020B0604020202020204" pitchFamily="34" charset="0"/>
              </a:rPr>
              <a:t> H</a:t>
            </a:r>
            <a:r>
              <a:rPr lang="en-US" sz="1600" i="1" dirty="0">
                <a:solidFill>
                  <a:schemeClr val="tx1"/>
                </a:solidFill>
                <a:effectLst/>
                <a:latin typeface="Arial" panose="020B0604020202020204" pitchFamily="34" charset="0"/>
                <a:cs typeface="Arial" panose="020B0604020202020204" pitchFamily="34" charset="0"/>
              </a:rPr>
              <a:t>e was crushed for our iniquities;</a:t>
            </a:r>
            <a:br>
              <a:rPr lang="en-US" sz="1600" i="1" dirty="0">
                <a:solidFill>
                  <a:schemeClr val="tx1"/>
                </a:solidFill>
                <a:effectLst/>
                <a:latin typeface="Arial" panose="020B0604020202020204" pitchFamily="34" charset="0"/>
                <a:cs typeface="Arial" panose="020B0604020202020204" pitchFamily="34" charset="0"/>
              </a:rPr>
            </a:br>
            <a:r>
              <a:rPr lang="en-US" sz="1600" i="1" dirty="0">
                <a:solidFill>
                  <a:schemeClr val="tx1"/>
                </a:solidFill>
                <a:effectLst/>
                <a:latin typeface="Arial" panose="020B0604020202020204" pitchFamily="34" charset="0"/>
                <a:cs typeface="Arial" panose="020B0604020202020204" pitchFamily="34" charset="0"/>
              </a:rPr>
              <a:t>the punishment that brought us peace was on Him, and by his wounds we are healed.</a:t>
            </a:r>
          </a:p>
          <a:p>
            <a:pPr marL="342900" indent="-342900">
              <a:buFont typeface="+mj-lt"/>
              <a:buAutoNum type="arabicPeriod"/>
            </a:pPr>
            <a:endParaRPr lang="en-US" sz="1600" i="1" dirty="0">
              <a:solidFill>
                <a:schemeClr val="tx1"/>
              </a:solidFill>
              <a:effectLst/>
              <a:latin typeface="Arial" panose="020B0604020202020204" pitchFamily="34" charset="0"/>
              <a:cs typeface="Arial" panose="020B0604020202020204" pitchFamily="34" charset="0"/>
            </a:endParaRPr>
          </a:p>
          <a:p>
            <a:pPr marL="342900" indent="-342900">
              <a:buFont typeface="+mj-lt"/>
              <a:buAutoNum type="arabicPeriod"/>
            </a:pPr>
            <a:r>
              <a:rPr lang="en-US" sz="1600" i="1" dirty="0">
                <a:solidFill>
                  <a:schemeClr val="tx1"/>
                </a:solidFill>
                <a:effectLst/>
                <a:latin typeface="Arial" panose="020B0604020202020204" pitchFamily="34" charset="0"/>
                <a:cs typeface="Arial" panose="020B0604020202020204" pitchFamily="34" charset="0"/>
              </a:rPr>
              <a:t>We all, like sheep, have gone astray, each of us has turned to our own way; and the </a:t>
            </a:r>
            <a:r>
              <a:rPr lang="en-US" sz="1600" i="1" cap="small" dirty="0">
                <a:solidFill>
                  <a:schemeClr val="tx1"/>
                </a:solidFill>
                <a:effectLst/>
                <a:latin typeface="Arial" panose="020B0604020202020204" pitchFamily="34" charset="0"/>
                <a:cs typeface="Arial" panose="020B0604020202020204" pitchFamily="34" charset="0"/>
              </a:rPr>
              <a:t>Lord</a:t>
            </a:r>
            <a:r>
              <a:rPr lang="en-US" sz="1600" i="1" dirty="0">
                <a:solidFill>
                  <a:schemeClr val="tx1"/>
                </a:solidFill>
                <a:effectLst/>
                <a:latin typeface="Arial" panose="020B0604020202020204" pitchFamily="34" charset="0"/>
                <a:cs typeface="Arial" panose="020B0604020202020204" pitchFamily="34" charset="0"/>
              </a:rPr>
              <a:t> has laid on Him the iniquity of us all.</a:t>
            </a:r>
          </a:p>
          <a:p>
            <a:pPr marL="342900" indent="-342900">
              <a:buFont typeface="+mj-lt"/>
              <a:buAutoNum type="arabicPeriod"/>
            </a:pPr>
            <a:endParaRPr lang="en-US" sz="1600" i="1" dirty="0">
              <a:latin typeface="Arial" panose="020B0604020202020204" pitchFamily="34" charset="0"/>
              <a:cs typeface="Arial" panose="020B0604020202020204" pitchFamily="34" charset="0"/>
            </a:endParaRPr>
          </a:p>
          <a:p>
            <a:pPr marL="342900" indent="-342900">
              <a:buFont typeface="+mj-lt"/>
              <a:buAutoNum type="arabicPeriod"/>
            </a:pPr>
            <a:r>
              <a:rPr lang="en-US" sz="1600" i="1" dirty="0">
                <a:solidFill>
                  <a:schemeClr val="tx1"/>
                </a:solidFill>
                <a:effectLst/>
                <a:latin typeface="Arial" panose="020B0604020202020204" pitchFamily="34" charset="0"/>
                <a:cs typeface="Arial" panose="020B0604020202020204" pitchFamily="34" charset="0"/>
              </a:rPr>
              <a:t>He was oppressed and afflicted, yet he did not open his mouth; He was led like a lamb to the slaughter, and as a sheep before its shearers is silent,  so </a:t>
            </a:r>
            <a:r>
              <a:rPr lang="en-US" sz="1600" i="1" dirty="0">
                <a:latin typeface="Arial" panose="020B0604020202020204" pitchFamily="34" charset="0"/>
                <a:cs typeface="Arial" panose="020B0604020202020204" pitchFamily="34" charset="0"/>
              </a:rPr>
              <a:t>H</a:t>
            </a:r>
            <a:r>
              <a:rPr lang="en-US" sz="1600" i="1" dirty="0">
                <a:solidFill>
                  <a:schemeClr val="tx1"/>
                </a:solidFill>
                <a:effectLst/>
                <a:latin typeface="Arial" panose="020B0604020202020204" pitchFamily="34" charset="0"/>
                <a:cs typeface="Arial" panose="020B0604020202020204" pitchFamily="34" charset="0"/>
              </a:rPr>
              <a:t>e did not open his mouth.</a:t>
            </a:r>
          </a:p>
          <a:p>
            <a:pPr marL="342900" indent="-342900">
              <a:buFont typeface="+mj-lt"/>
              <a:buAutoNum type="arabicPeriod"/>
            </a:pPr>
            <a:endParaRPr lang="en-US" sz="1600" i="1" dirty="0">
              <a:solidFill>
                <a:schemeClr val="tx1"/>
              </a:solidFill>
              <a:effectLst/>
              <a:latin typeface="Arial" panose="020B0604020202020204" pitchFamily="34" charset="0"/>
              <a:cs typeface="Arial" panose="020B0604020202020204" pitchFamily="34" charset="0"/>
            </a:endParaRPr>
          </a:p>
          <a:p>
            <a:pPr marL="342900" indent="-342900">
              <a:buFont typeface="+mj-lt"/>
              <a:buAutoNum type="arabicPeriod"/>
            </a:pPr>
            <a:r>
              <a:rPr lang="en-US" sz="1600" i="1" dirty="0">
                <a:solidFill>
                  <a:schemeClr val="tx1"/>
                </a:solidFill>
                <a:effectLst/>
                <a:latin typeface="Arial" panose="020B0604020202020204" pitchFamily="34" charset="0"/>
                <a:cs typeface="Arial" panose="020B0604020202020204" pitchFamily="34" charset="0"/>
              </a:rPr>
              <a:t>1.  By oppression and judgment He was taken away.  Yet who of his generation protested?</a:t>
            </a:r>
          </a:p>
          <a:p>
            <a:pPr marL="342900" indent="-342900">
              <a:buFont typeface="+mj-lt"/>
              <a:buAutoNum type="arabicPeriod"/>
            </a:pPr>
            <a:endParaRPr lang="en-US" sz="1600" i="1" dirty="0">
              <a:solidFill>
                <a:schemeClr val="tx1"/>
              </a:solidFill>
              <a:effectLst/>
              <a:latin typeface="Arial" panose="020B0604020202020204" pitchFamily="34" charset="0"/>
              <a:cs typeface="Arial" panose="020B0604020202020204" pitchFamily="34" charset="0"/>
            </a:endParaRPr>
          </a:p>
          <a:p>
            <a:pPr marL="342900" indent="-342900">
              <a:buFont typeface="+mj-lt"/>
              <a:buAutoNum type="arabicPeriod"/>
            </a:pPr>
            <a:r>
              <a:rPr lang="en-US" sz="1600" i="1" dirty="0">
                <a:solidFill>
                  <a:schemeClr val="tx1"/>
                </a:solidFill>
                <a:effectLst/>
                <a:latin typeface="Arial" panose="020B0604020202020204" pitchFamily="34" charset="0"/>
                <a:cs typeface="Arial" panose="020B0604020202020204" pitchFamily="34" charset="0"/>
              </a:rPr>
              <a:t>2.  For He was cut off from the land of the living;</a:t>
            </a:r>
            <a:r>
              <a:rPr lang="en-US" sz="1600" i="1" dirty="0">
                <a:latin typeface="Arial" panose="020B0604020202020204" pitchFamily="34" charset="0"/>
                <a:cs typeface="Arial" panose="020B0604020202020204" pitchFamily="34" charset="0"/>
              </a:rPr>
              <a:t> </a:t>
            </a:r>
            <a:r>
              <a:rPr lang="en-US" sz="1600" i="1" dirty="0">
                <a:solidFill>
                  <a:schemeClr val="tx1"/>
                </a:solidFill>
                <a:effectLst/>
                <a:latin typeface="Arial" panose="020B0604020202020204" pitchFamily="34" charset="0"/>
                <a:cs typeface="Arial" panose="020B0604020202020204" pitchFamily="34" charset="0"/>
              </a:rPr>
              <a:t>for the transgression of my people He was punished. He was assigned a grave with the wicked,</a:t>
            </a:r>
            <a:r>
              <a:rPr lang="en-US" sz="1600" i="1" dirty="0">
                <a:latin typeface="Arial" panose="020B0604020202020204" pitchFamily="34" charset="0"/>
                <a:cs typeface="Arial" panose="020B0604020202020204" pitchFamily="34" charset="0"/>
              </a:rPr>
              <a:t> </a:t>
            </a:r>
            <a:r>
              <a:rPr lang="en-US" sz="1600" i="1" dirty="0">
                <a:solidFill>
                  <a:schemeClr val="tx1"/>
                </a:solidFill>
                <a:effectLst/>
                <a:latin typeface="Arial" panose="020B0604020202020204" pitchFamily="34" charset="0"/>
                <a:cs typeface="Arial" panose="020B0604020202020204" pitchFamily="34" charset="0"/>
              </a:rPr>
              <a:t>and with the rich in His death, though He had done no violence, nor was any deceit in His mouth.</a:t>
            </a:r>
          </a:p>
          <a:p>
            <a:pPr marL="342900" indent="-342900">
              <a:buFont typeface="+mj-lt"/>
              <a:buAutoNum type="arabicPeriod"/>
            </a:pPr>
            <a:endParaRPr lang="en-US" sz="1600" i="1" dirty="0">
              <a:solidFill>
                <a:schemeClr val="tx1"/>
              </a:solidFill>
              <a:effectLst/>
              <a:latin typeface="Arial" panose="020B0604020202020204" pitchFamily="34" charset="0"/>
              <a:cs typeface="Arial" panose="020B0604020202020204" pitchFamily="34" charset="0"/>
            </a:endParaRPr>
          </a:p>
          <a:p>
            <a:pPr marL="342900" indent="-342900">
              <a:buFont typeface="+mj-lt"/>
              <a:buAutoNum type="arabicPeriod"/>
            </a:pPr>
            <a:r>
              <a:rPr lang="en-US" sz="1600" i="1" dirty="0">
                <a:solidFill>
                  <a:schemeClr val="tx1"/>
                </a:solidFill>
                <a:effectLst/>
                <a:latin typeface="Arial" panose="020B0604020202020204" pitchFamily="34" charset="0"/>
                <a:cs typeface="Arial" panose="020B0604020202020204" pitchFamily="34" charset="0"/>
              </a:rPr>
              <a:t>3.  Therefore I will give him a portion among the great,  and He will divide the spoils with the strong, because He poured out his life unto death,  and was numbered with the transgressors. </a:t>
            </a:r>
            <a:r>
              <a:rPr lang="en-US" sz="1600" b="1" i="1" dirty="0">
                <a:solidFill>
                  <a:schemeClr val="tx1"/>
                </a:solidFill>
                <a:effectLst/>
                <a:latin typeface="Arial" panose="020B0604020202020204" pitchFamily="34" charset="0"/>
                <a:cs typeface="Arial" panose="020B0604020202020204" pitchFamily="34" charset="0"/>
              </a:rPr>
              <a:t>For he bore the sin of many,</a:t>
            </a:r>
            <a:r>
              <a:rPr lang="en-US" sz="1600" b="1" i="1" dirty="0">
                <a:solidFill>
                  <a:schemeClr val="tx1"/>
                </a:solidFill>
                <a:latin typeface="Arial" panose="020B0604020202020204" pitchFamily="34" charset="0"/>
                <a:cs typeface="Arial" panose="020B0604020202020204" pitchFamily="34" charset="0"/>
              </a:rPr>
              <a:t> </a:t>
            </a:r>
            <a:r>
              <a:rPr lang="en-US" sz="1600" b="1" i="1" dirty="0">
                <a:solidFill>
                  <a:schemeClr val="tx1"/>
                </a:solidFill>
                <a:effectLst/>
                <a:latin typeface="Arial" panose="020B0604020202020204" pitchFamily="34" charset="0"/>
                <a:cs typeface="Arial" panose="020B0604020202020204" pitchFamily="34" charset="0"/>
              </a:rPr>
              <a:t> and made intercession for the transgressors</a:t>
            </a:r>
            <a:r>
              <a:rPr lang="en-US" sz="1600" b="1" i="1"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DB597BE5-60D6-4B47-A106-C2A11E24527D}"/>
              </a:ext>
            </a:extLst>
          </p:cNvPr>
          <p:cNvPicPr>
            <a:picLocks noChangeAspect="1"/>
          </p:cNvPicPr>
          <p:nvPr/>
        </p:nvPicPr>
        <p:blipFill>
          <a:blip r:embed="rId3"/>
          <a:stretch>
            <a:fillRect/>
          </a:stretch>
        </p:blipFill>
        <p:spPr>
          <a:xfrm>
            <a:off x="0" y="2152792"/>
            <a:ext cx="4462659" cy="4672224"/>
          </a:xfrm>
          <a:prstGeom prst="rect">
            <a:avLst/>
          </a:prstGeom>
        </p:spPr>
      </p:pic>
      <p:sp>
        <p:nvSpPr>
          <p:cNvPr id="5" name="Slide Number Placeholder 4">
            <a:extLst>
              <a:ext uri="{FF2B5EF4-FFF2-40B4-BE49-F238E27FC236}">
                <a16:creationId xmlns:a16="http://schemas.microsoft.com/office/drawing/2014/main" id="{8016570F-C094-43DA-9DC9-168C72B2A6E9}"/>
              </a:ext>
            </a:extLst>
          </p:cNvPr>
          <p:cNvSpPr>
            <a:spLocks noGrp="1"/>
          </p:cNvSpPr>
          <p:nvPr>
            <p:ph type="sldNum" sz="quarter" idx="12"/>
          </p:nvPr>
        </p:nvSpPr>
        <p:spPr/>
        <p:txBody>
          <a:bodyPr/>
          <a:lstStyle/>
          <a:p>
            <a:fld id="{D50276CF-1790-4670-AD23-77154D912434}" type="slidenum">
              <a:rPr lang="en-US" smtClean="0"/>
              <a:t>21</a:t>
            </a:fld>
            <a:endParaRPr lang="en-US"/>
          </a:p>
        </p:txBody>
      </p:sp>
    </p:spTree>
    <p:extLst>
      <p:ext uri="{BB962C8B-B14F-4D97-AF65-F5344CB8AC3E}">
        <p14:creationId xmlns:p14="http://schemas.microsoft.com/office/powerpoint/2010/main" val="3901730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840E-6757-4FB4-96F0-FB8DA2918867}"/>
              </a:ext>
            </a:extLst>
          </p:cNvPr>
          <p:cNvSpPr>
            <a:spLocks noGrp="1"/>
          </p:cNvSpPr>
          <p:nvPr>
            <p:ph type="title"/>
          </p:nvPr>
        </p:nvSpPr>
        <p:spPr>
          <a:xfrm>
            <a:off x="498783" y="582979"/>
            <a:ext cx="6545363" cy="825740"/>
          </a:xfrm>
        </p:spPr>
        <p:txBody>
          <a:bodyPr>
            <a:noAutofit/>
          </a:bodyPr>
          <a:lstStyle/>
          <a:p>
            <a:r>
              <a:rPr lang="en-US" sz="3600" b="1" dirty="0">
                <a:latin typeface="Arial" panose="020B0604020202020204" pitchFamily="34" charset="0"/>
                <a:cs typeface="Arial" panose="020B0604020202020204" pitchFamily="34" charset="0"/>
              </a:rPr>
              <a:t>JESUS, Son of Man</a:t>
            </a:r>
          </a:p>
        </p:txBody>
      </p:sp>
      <p:sp>
        <p:nvSpPr>
          <p:cNvPr id="3" name="Content Placeholder 2">
            <a:extLst>
              <a:ext uri="{FF2B5EF4-FFF2-40B4-BE49-F238E27FC236}">
                <a16:creationId xmlns:a16="http://schemas.microsoft.com/office/drawing/2014/main" id="{E7675542-0C12-442F-9DC0-F9E4F3965D95}"/>
              </a:ext>
            </a:extLst>
          </p:cNvPr>
          <p:cNvSpPr>
            <a:spLocks noGrp="1"/>
          </p:cNvSpPr>
          <p:nvPr>
            <p:ph idx="1"/>
          </p:nvPr>
        </p:nvSpPr>
        <p:spPr>
          <a:xfrm>
            <a:off x="745588" y="1617067"/>
            <a:ext cx="6298558" cy="5008816"/>
          </a:xfrm>
        </p:spPr>
        <p:txBody>
          <a:bodyPr>
            <a:normAutofit/>
          </a:bodyPr>
          <a:lstStyle/>
          <a:p>
            <a:pPr marL="457200" indent="-457200" algn="l">
              <a:lnSpc>
                <a:spcPct val="120000"/>
              </a:lnSpc>
              <a:spcBef>
                <a:spcPts val="0"/>
              </a:spcBef>
              <a:buFont typeface="+mj-lt"/>
              <a:buAutoNum type="arabicPeriod"/>
            </a:pPr>
            <a:r>
              <a:rPr lang="en-US" sz="2000" b="0" i="1" dirty="0">
                <a:solidFill>
                  <a:srgbClr val="000000"/>
                </a:solidFill>
                <a:effectLst/>
                <a:latin typeface="Arial" panose="020B0604020202020204" pitchFamily="34" charset="0"/>
                <a:cs typeface="Arial" panose="020B0604020202020204" pitchFamily="34" charset="0"/>
              </a:rPr>
              <a:t>For unto us a Child is born, unto us a Son is given; and the government will be upon His shoulder.</a:t>
            </a:r>
          </a:p>
          <a:p>
            <a:pPr marL="457200" indent="-457200" algn="l">
              <a:lnSpc>
                <a:spcPct val="120000"/>
              </a:lnSpc>
              <a:spcBef>
                <a:spcPts val="0"/>
              </a:spcBef>
              <a:buFont typeface="+mj-lt"/>
              <a:buAutoNum type="arabicPeriod"/>
            </a:pPr>
            <a:r>
              <a:rPr lang="en-US" sz="2000" b="0" i="1" dirty="0">
                <a:solidFill>
                  <a:srgbClr val="000000"/>
                </a:solidFill>
                <a:effectLst/>
                <a:latin typeface="Arial" panose="020B0604020202020204" pitchFamily="34" charset="0"/>
                <a:cs typeface="Arial" panose="020B0604020202020204" pitchFamily="34" charset="0"/>
              </a:rPr>
              <a:t>And His name will be called Wonderful, Counselor, Mighty God, Everlasting Father,  Prince of Peace.</a:t>
            </a:r>
          </a:p>
          <a:p>
            <a:pPr marL="457200" indent="-457200" algn="l">
              <a:lnSpc>
                <a:spcPct val="120000"/>
              </a:lnSpc>
              <a:spcBef>
                <a:spcPts val="0"/>
              </a:spcBef>
              <a:buFont typeface="+mj-lt"/>
              <a:buAutoNum type="arabicPeriod"/>
            </a:pPr>
            <a:r>
              <a:rPr lang="en-US" sz="2000" b="0" i="1" dirty="0">
                <a:solidFill>
                  <a:srgbClr val="000000"/>
                </a:solidFill>
                <a:effectLst/>
                <a:latin typeface="Arial" panose="020B0604020202020204" pitchFamily="34" charset="0"/>
                <a:cs typeface="Arial" panose="020B0604020202020204" pitchFamily="34" charset="0"/>
              </a:rPr>
              <a:t>Of the increase of His government and peace</a:t>
            </a:r>
            <a:br>
              <a:rPr lang="en-US" sz="2000" i="1" dirty="0">
                <a:latin typeface="Arial" panose="020B0604020202020204" pitchFamily="34" charset="0"/>
                <a:cs typeface="Arial" panose="020B0604020202020204" pitchFamily="34" charset="0"/>
              </a:rPr>
            </a:br>
            <a:r>
              <a:rPr lang="en-US" sz="2000" b="0" i="1" dirty="0">
                <a:solidFill>
                  <a:srgbClr val="000000"/>
                </a:solidFill>
                <a:effectLst/>
                <a:latin typeface="Arial" panose="020B0604020202020204" pitchFamily="34" charset="0"/>
                <a:cs typeface="Arial" panose="020B0604020202020204" pitchFamily="34" charset="0"/>
              </a:rPr>
              <a:t>There will be no end, upon the throne of David and over His kingdom, to order it and establish it with judgment and justice from that time forward, even forever.</a:t>
            </a:r>
          </a:p>
          <a:p>
            <a:pPr marL="457200" indent="-457200" algn="l">
              <a:lnSpc>
                <a:spcPct val="120000"/>
              </a:lnSpc>
              <a:spcBef>
                <a:spcPts val="0"/>
              </a:spcBef>
              <a:buFont typeface="+mj-lt"/>
              <a:buAutoNum type="arabicPeriod"/>
            </a:pPr>
            <a:r>
              <a:rPr lang="en-US" sz="2000" i="1" dirty="0">
                <a:solidFill>
                  <a:srgbClr val="000000"/>
                </a:solidFill>
                <a:effectLst/>
                <a:latin typeface="Arial" panose="020B0604020202020204" pitchFamily="34" charset="0"/>
                <a:cs typeface="Arial" panose="020B0604020202020204" pitchFamily="34" charset="0"/>
              </a:rPr>
              <a:t>The zeal of the </a:t>
            </a:r>
            <a:r>
              <a:rPr lang="en-US" sz="2000" i="1" cap="small" dirty="0">
                <a:solidFill>
                  <a:srgbClr val="000000"/>
                </a:solidFill>
                <a:effectLst/>
                <a:latin typeface="Arial" panose="020B0604020202020204" pitchFamily="34" charset="0"/>
                <a:cs typeface="Arial" panose="020B0604020202020204" pitchFamily="34" charset="0"/>
              </a:rPr>
              <a:t>Lord</a:t>
            </a:r>
            <a:r>
              <a:rPr lang="en-US" sz="2000" i="1" dirty="0">
                <a:solidFill>
                  <a:srgbClr val="000000"/>
                </a:solidFill>
                <a:effectLst/>
                <a:latin typeface="Arial" panose="020B0604020202020204" pitchFamily="34" charset="0"/>
                <a:cs typeface="Arial" panose="020B0604020202020204" pitchFamily="34" charset="0"/>
              </a:rPr>
              <a:t> of hosts will perform this. </a:t>
            </a:r>
            <a:r>
              <a:rPr lang="en-US" sz="2000" dirty="0">
                <a:latin typeface="Arial" panose="020B0604020202020204" pitchFamily="34" charset="0"/>
                <a:cs typeface="Arial" panose="020B0604020202020204" pitchFamily="34" charset="0"/>
              </a:rPr>
              <a:t>Isaiah 9:6</a:t>
            </a:r>
            <a:endParaRPr lang="en-US" sz="2000" i="1" dirty="0">
              <a:solidFill>
                <a:srgbClr val="222222"/>
              </a:solidFill>
              <a:effectLst/>
              <a:latin typeface="Arial" panose="020B0604020202020204" pitchFamily="34" charset="0"/>
              <a:cs typeface="Arial" panose="020B0604020202020204" pitchFamily="34" charset="0"/>
            </a:endParaRPr>
          </a:p>
          <a:p>
            <a:pPr algn="l"/>
            <a:endParaRPr lang="en-US" b="0" i="0" dirty="0">
              <a:solidFill>
                <a:srgbClr val="222222"/>
              </a:solidFill>
              <a:effectLst/>
              <a:latin typeface="Roboto"/>
            </a:endParaRPr>
          </a:p>
          <a:p>
            <a:pPr marL="0" indent="0">
              <a:buNone/>
            </a:pPr>
            <a:endParaRPr lang="en-US" dirty="0"/>
          </a:p>
        </p:txBody>
      </p:sp>
      <p:pic>
        <p:nvPicPr>
          <p:cNvPr id="5" name="Picture 4">
            <a:extLst>
              <a:ext uri="{FF2B5EF4-FFF2-40B4-BE49-F238E27FC236}">
                <a16:creationId xmlns:a16="http://schemas.microsoft.com/office/drawing/2014/main" id="{FBA71237-41BF-4EA9-9498-F9E5A4A7B2FC}"/>
              </a:ext>
            </a:extLst>
          </p:cNvPr>
          <p:cNvPicPr>
            <a:picLocks noChangeAspect="1"/>
          </p:cNvPicPr>
          <p:nvPr/>
        </p:nvPicPr>
        <p:blipFill>
          <a:blip r:embed="rId3"/>
          <a:stretch>
            <a:fillRect/>
          </a:stretch>
        </p:blipFill>
        <p:spPr>
          <a:xfrm>
            <a:off x="7582779" y="-27916"/>
            <a:ext cx="4609221" cy="6913832"/>
          </a:xfrm>
          <a:prstGeom prst="rect">
            <a:avLst/>
          </a:prstGeom>
        </p:spPr>
      </p:pic>
      <p:sp>
        <p:nvSpPr>
          <p:cNvPr id="4" name="Slide Number Placeholder 3">
            <a:extLst>
              <a:ext uri="{FF2B5EF4-FFF2-40B4-BE49-F238E27FC236}">
                <a16:creationId xmlns:a16="http://schemas.microsoft.com/office/drawing/2014/main" id="{BDE66D9E-FF08-4D74-B3AB-A9524B8A1CC7}"/>
              </a:ext>
            </a:extLst>
          </p:cNvPr>
          <p:cNvSpPr>
            <a:spLocks noGrp="1"/>
          </p:cNvSpPr>
          <p:nvPr>
            <p:ph type="sldNum" sz="quarter" idx="12"/>
          </p:nvPr>
        </p:nvSpPr>
        <p:spPr/>
        <p:txBody>
          <a:bodyPr/>
          <a:lstStyle/>
          <a:p>
            <a:fld id="{D50276CF-1790-4670-AD23-77154D912434}" type="slidenum">
              <a:rPr lang="en-US" smtClean="0"/>
              <a:t>22</a:t>
            </a:fld>
            <a:endParaRPr lang="en-US"/>
          </a:p>
        </p:txBody>
      </p:sp>
    </p:spTree>
    <p:extLst>
      <p:ext uri="{BB962C8B-B14F-4D97-AF65-F5344CB8AC3E}">
        <p14:creationId xmlns:p14="http://schemas.microsoft.com/office/powerpoint/2010/main" val="221108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642B-51CA-4ADF-B4F3-AAE5EB6CAC2B}"/>
              </a:ext>
            </a:extLst>
          </p:cNvPr>
          <p:cNvSpPr>
            <a:spLocks noGrp="1"/>
          </p:cNvSpPr>
          <p:nvPr>
            <p:ph type="title"/>
          </p:nvPr>
        </p:nvSpPr>
        <p:spPr>
          <a:xfrm>
            <a:off x="327803" y="239563"/>
            <a:ext cx="11025965" cy="746888"/>
          </a:xfrm>
        </p:spPr>
        <p:txBody>
          <a:bodyPr>
            <a:normAutofit/>
          </a:bodyPr>
          <a:lstStyle/>
          <a:p>
            <a:r>
              <a:rPr lang="en-US" sz="3600" b="1" dirty="0">
                <a:latin typeface="Arial" panose="020B0604020202020204" pitchFamily="34" charset="0"/>
                <a:cs typeface="Arial" panose="020B0604020202020204" pitchFamily="34" charset="0"/>
              </a:rPr>
              <a:t>Holy Spirit, be welcome in this place!</a:t>
            </a:r>
          </a:p>
        </p:txBody>
      </p:sp>
      <p:sp>
        <p:nvSpPr>
          <p:cNvPr id="3" name="Content Placeholder 2">
            <a:extLst>
              <a:ext uri="{FF2B5EF4-FFF2-40B4-BE49-F238E27FC236}">
                <a16:creationId xmlns:a16="http://schemas.microsoft.com/office/drawing/2014/main" id="{75506792-3BF5-4E67-BF6D-B9088D5CD9D3}"/>
              </a:ext>
            </a:extLst>
          </p:cNvPr>
          <p:cNvSpPr>
            <a:spLocks noGrp="1"/>
          </p:cNvSpPr>
          <p:nvPr>
            <p:ph idx="1"/>
          </p:nvPr>
        </p:nvSpPr>
        <p:spPr>
          <a:xfrm>
            <a:off x="327803" y="2161243"/>
            <a:ext cx="6875253" cy="3345789"/>
          </a:xfrm>
        </p:spPr>
        <p:txBody>
          <a:bodyPr>
            <a:normAutofit/>
          </a:bodyPr>
          <a:lstStyle/>
          <a:p>
            <a:pPr marL="0" indent="0">
              <a:buNone/>
            </a:pPr>
            <a:r>
              <a:rPr lang="en-US" sz="3600" i="1" dirty="0"/>
              <a:t>Spirit of the living God,</a:t>
            </a:r>
            <a:br>
              <a:rPr lang="en-US" sz="3600" i="1" dirty="0"/>
            </a:br>
            <a:r>
              <a:rPr lang="en-US" sz="3600" i="1" dirty="0"/>
              <a:t>Fall afresh on me.</a:t>
            </a:r>
            <a:br>
              <a:rPr lang="en-US" sz="3600" i="1" dirty="0"/>
            </a:br>
            <a:r>
              <a:rPr lang="en-US" sz="3600" i="1" dirty="0"/>
              <a:t>Melt me, mold me, fill me, use me.</a:t>
            </a:r>
            <a:br>
              <a:rPr lang="en-US" sz="3600" i="1" dirty="0"/>
            </a:br>
            <a:r>
              <a:rPr lang="en-US" sz="3600" i="1" dirty="0"/>
              <a:t>Spirit of the living God,</a:t>
            </a:r>
            <a:br>
              <a:rPr lang="en-US" sz="3600" i="1" dirty="0"/>
            </a:br>
            <a:r>
              <a:rPr lang="en-US" sz="3600" i="1" dirty="0"/>
              <a:t>Rise up afresh in me.</a:t>
            </a:r>
            <a:endParaRPr lang="en-US" sz="3600" dirty="0"/>
          </a:p>
        </p:txBody>
      </p:sp>
      <p:sp>
        <p:nvSpPr>
          <p:cNvPr id="4" name="Rectangle 3">
            <a:extLst>
              <a:ext uri="{FF2B5EF4-FFF2-40B4-BE49-F238E27FC236}">
                <a16:creationId xmlns:a16="http://schemas.microsoft.com/office/drawing/2014/main" id="{721CC3C8-61B6-467F-AB46-B77088319388}"/>
              </a:ext>
            </a:extLst>
          </p:cNvPr>
          <p:cNvSpPr/>
          <p:nvPr/>
        </p:nvSpPr>
        <p:spPr>
          <a:xfrm>
            <a:off x="887062" y="5841096"/>
            <a:ext cx="8892828" cy="646331"/>
          </a:xfrm>
          <a:prstGeom prst="rect">
            <a:avLst/>
          </a:prstGeom>
        </p:spPr>
        <p:txBody>
          <a:bodyPr wrap="square">
            <a:spAutoFit/>
          </a:bodyPr>
          <a:lstStyle/>
          <a:p>
            <a:r>
              <a:rPr lang="en-US" i="1" dirty="0">
                <a:solidFill>
                  <a:schemeClr val="accent2"/>
                </a:solidFill>
              </a:rPr>
              <a:t>Each intercessor makes this PERSONAL declaration, pulling the Holy Spirit into the atmosphere and releasing into the territory.</a:t>
            </a:r>
            <a:endParaRPr lang="en-US" dirty="0">
              <a:solidFill>
                <a:schemeClr val="accent2"/>
              </a:solidFill>
            </a:endParaRPr>
          </a:p>
        </p:txBody>
      </p:sp>
      <p:pic>
        <p:nvPicPr>
          <p:cNvPr id="6" name="Content Placeholder 9">
            <a:extLst>
              <a:ext uri="{FF2B5EF4-FFF2-40B4-BE49-F238E27FC236}">
                <a16:creationId xmlns:a16="http://schemas.microsoft.com/office/drawing/2014/main" id="{29A81AF9-DD35-4FF8-B841-595D7C094414}"/>
              </a:ext>
            </a:extLst>
          </p:cNvPr>
          <p:cNvPicPr>
            <a:picLocks noChangeAspect="1"/>
          </p:cNvPicPr>
          <p:nvPr/>
        </p:nvPicPr>
        <p:blipFill>
          <a:blip r:embed="rId3"/>
          <a:stretch>
            <a:fillRect/>
          </a:stretch>
        </p:blipFill>
        <p:spPr>
          <a:xfrm>
            <a:off x="7203056" y="1375245"/>
            <a:ext cx="4419824" cy="4326184"/>
          </a:xfrm>
          <a:prstGeom prst="rect">
            <a:avLst/>
          </a:prstGeom>
        </p:spPr>
      </p:pic>
      <p:sp>
        <p:nvSpPr>
          <p:cNvPr id="5" name="Slide Number Placeholder 4">
            <a:extLst>
              <a:ext uri="{FF2B5EF4-FFF2-40B4-BE49-F238E27FC236}">
                <a16:creationId xmlns:a16="http://schemas.microsoft.com/office/drawing/2014/main" id="{DB4204D2-2B0D-4B5D-8F17-59E3FFD902A2}"/>
              </a:ext>
            </a:extLst>
          </p:cNvPr>
          <p:cNvSpPr>
            <a:spLocks noGrp="1"/>
          </p:cNvSpPr>
          <p:nvPr>
            <p:ph type="sldNum" sz="quarter" idx="12"/>
          </p:nvPr>
        </p:nvSpPr>
        <p:spPr/>
        <p:txBody>
          <a:bodyPr/>
          <a:lstStyle/>
          <a:p>
            <a:fld id="{D50276CF-1790-4670-AD23-77154D912434}" type="slidenum">
              <a:rPr lang="en-US" smtClean="0"/>
              <a:t>23</a:t>
            </a:fld>
            <a:endParaRPr lang="en-US"/>
          </a:p>
        </p:txBody>
      </p:sp>
    </p:spTree>
    <p:extLst>
      <p:ext uri="{BB962C8B-B14F-4D97-AF65-F5344CB8AC3E}">
        <p14:creationId xmlns:p14="http://schemas.microsoft.com/office/powerpoint/2010/main" val="2939132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7E98A8-3DB9-42DA-B70E-D0D31A10D7A9}"/>
              </a:ext>
            </a:extLst>
          </p:cNvPr>
          <p:cNvSpPr>
            <a:spLocks noGrp="1"/>
          </p:cNvSpPr>
          <p:nvPr>
            <p:ph sz="half" idx="1"/>
          </p:nvPr>
        </p:nvSpPr>
        <p:spPr>
          <a:xfrm>
            <a:off x="420189" y="284208"/>
            <a:ext cx="11231880" cy="2436041"/>
          </a:xfrm>
        </p:spPr>
        <p:txBody>
          <a:bodyPr>
            <a:normAutofit fontScale="92500"/>
          </a:bodyPr>
          <a:lstStyle/>
          <a:p>
            <a:pPr marL="0" indent="0">
              <a:buNone/>
            </a:pPr>
            <a:r>
              <a:rPr lang="en-US" b="0" i="1" dirty="0">
                <a:solidFill>
                  <a:schemeClr val="accent1">
                    <a:lumMod val="75000"/>
                  </a:schemeClr>
                </a:solidFill>
                <a:effectLst/>
                <a:latin typeface="system-ui"/>
              </a:rPr>
              <a:t>“And I will ask the Father, and He will give you another Advocate,</a:t>
            </a:r>
            <a:r>
              <a:rPr lang="en-US" i="1" baseline="30000" dirty="0">
                <a:solidFill>
                  <a:schemeClr val="accent1">
                    <a:lumMod val="75000"/>
                  </a:schemeClr>
                </a:solidFill>
                <a:latin typeface="system-ui"/>
              </a:rPr>
              <a:t> </a:t>
            </a:r>
            <a:r>
              <a:rPr lang="en-US" b="0" i="1" dirty="0">
                <a:solidFill>
                  <a:schemeClr val="accent1">
                    <a:lumMod val="75000"/>
                  </a:schemeClr>
                </a:solidFill>
                <a:effectLst/>
                <a:latin typeface="system-ui"/>
              </a:rPr>
              <a:t>who will never leave you. He is the Holy Spirit, who leads into all truth. The world cannot receive Him, because it isn’t looking for Him and doesn’t recognize Him. But you know Him, because He lives with you now and later will be in you. No, I will not abandon you as orphans—I will come to you. Soon the world will no longer see Me, but you will see Me. Since I live, you also will live.” John 14:16-19</a:t>
            </a:r>
            <a:endParaRPr lang="en-US" i="1" dirty="0">
              <a:solidFill>
                <a:schemeClr val="accent1">
                  <a:lumMod val="75000"/>
                </a:schemeClr>
              </a:solidFill>
            </a:endParaRPr>
          </a:p>
        </p:txBody>
      </p:sp>
      <p:sp>
        <p:nvSpPr>
          <p:cNvPr id="2" name="Slide Number Placeholder 1">
            <a:extLst>
              <a:ext uri="{FF2B5EF4-FFF2-40B4-BE49-F238E27FC236}">
                <a16:creationId xmlns:a16="http://schemas.microsoft.com/office/drawing/2014/main" id="{CA6C8DB1-9E4F-4A89-AB51-588EF0FECCC5}"/>
              </a:ext>
            </a:extLst>
          </p:cNvPr>
          <p:cNvSpPr>
            <a:spLocks noGrp="1"/>
          </p:cNvSpPr>
          <p:nvPr>
            <p:ph type="sldNum" sz="quarter" idx="12"/>
          </p:nvPr>
        </p:nvSpPr>
        <p:spPr/>
        <p:txBody>
          <a:bodyPr/>
          <a:lstStyle/>
          <a:p>
            <a:fld id="{D50276CF-1790-4670-AD23-77154D912434}" type="slidenum">
              <a:rPr lang="en-US" smtClean="0"/>
              <a:t>24</a:t>
            </a:fld>
            <a:endParaRPr lang="en-US"/>
          </a:p>
        </p:txBody>
      </p:sp>
      <p:pic>
        <p:nvPicPr>
          <p:cNvPr id="8" name="Picture 2" descr="The Holy Spirit Our Teacher – Hope Chapel">
            <a:extLst>
              <a:ext uri="{FF2B5EF4-FFF2-40B4-BE49-F238E27FC236}">
                <a16:creationId xmlns:a16="http://schemas.microsoft.com/office/drawing/2014/main" id="{7C77562F-90B0-439C-B507-D7A02A6C35E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66466" y="2742394"/>
            <a:ext cx="4611188" cy="388747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190DD70C-32A4-4E6E-8991-F606FBC01E59}"/>
              </a:ext>
            </a:extLst>
          </p:cNvPr>
          <p:cNvSpPr txBox="1">
            <a:spLocks/>
          </p:cNvSpPr>
          <p:nvPr/>
        </p:nvSpPr>
        <p:spPr>
          <a:xfrm>
            <a:off x="515591" y="3010561"/>
            <a:ext cx="6651957" cy="25411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i="1" dirty="0"/>
              <a:t>Spirit of the living God,</a:t>
            </a:r>
            <a:br>
              <a:rPr lang="en-US" sz="3600" i="1" dirty="0"/>
            </a:br>
            <a:r>
              <a:rPr lang="en-US" sz="3600" i="1" dirty="0"/>
              <a:t>Fall afresh on me.</a:t>
            </a:r>
            <a:br>
              <a:rPr lang="en-US" sz="3600" i="1" dirty="0"/>
            </a:br>
            <a:r>
              <a:rPr lang="en-US" sz="3600" i="1" dirty="0"/>
              <a:t>Melt me, mold me, fill me, use me.</a:t>
            </a:r>
            <a:br>
              <a:rPr lang="en-US" sz="3600" i="1" dirty="0"/>
            </a:br>
            <a:r>
              <a:rPr lang="en-US" sz="3600" i="1" dirty="0"/>
              <a:t>Spirit of the living God,</a:t>
            </a:r>
            <a:br>
              <a:rPr lang="en-US" sz="3600" i="1" dirty="0"/>
            </a:br>
            <a:r>
              <a:rPr lang="en-US" sz="3600" i="1" dirty="0"/>
              <a:t>Rise up afresh in me.</a:t>
            </a:r>
            <a:endParaRPr lang="en-US" sz="3600" dirty="0"/>
          </a:p>
        </p:txBody>
      </p:sp>
      <p:sp>
        <p:nvSpPr>
          <p:cNvPr id="11" name="TextBox 10">
            <a:extLst>
              <a:ext uri="{FF2B5EF4-FFF2-40B4-BE49-F238E27FC236}">
                <a16:creationId xmlns:a16="http://schemas.microsoft.com/office/drawing/2014/main" id="{022826DA-B3A9-4EA2-848D-C848DB212573}"/>
              </a:ext>
            </a:extLst>
          </p:cNvPr>
          <p:cNvSpPr txBox="1"/>
          <p:nvPr/>
        </p:nvSpPr>
        <p:spPr>
          <a:xfrm>
            <a:off x="515591" y="5466378"/>
            <a:ext cx="6093822" cy="646331"/>
          </a:xfrm>
          <a:prstGeom prst="rect">
            <a:avLst/>
          </a:prstGeom>
          <a:noFill/>
        </p:spPr>
        <p:txBody>
          <a:bodyPr wrap="square">
            <a:spAutoFit/>
          </a:bodyPr>
          <a:lstStyle/>
          <a:p>
            <a:r>
              <a:rPr lang="en-US" i="1" dirty="0">
                <a:solidFill>
                  <a:schemeClr val="tx2"/>
                </a:solidFill>
              </a:rPr>
              <a:t>Each intercessor makes this PERSONAL declaration, pulling the Holy Spirit into the atmosphere and releasing into the territory.</a:t>
            </a:r>
            <a:endParaRPr lang="en-US" dirty="0">
              <a:solidFill>
                <a:schemeClr val="tx2"/>
              </a:solidFill>
            </a:endParaRPr>
          </a:p>
        </p:txBody>
      </p:sp>
    </p:spTree>
    <p:extLst>
      <p:ext uri="{BB962C8B-B14F-4D97-AF65-F5344CB8AC3E}">
        <p14:creationId xmlns:p14="http://schemas.microsoft.com/office/powerpoint/2010/main" val="3993651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642B-51CA-4ADF-B4F3-AAE5EB6CAC2B}"/>
              </a:ext>
            </a:extLst>
          </p:cNvPr>
          <p:cNvSpPr>
            <a:spLocks noGrp="1"/>
          </p:cNvSpPr>
          <p:nvPr>
            <p:ph type="title"/>
          </p:nvPr>
        </p:nvSpPr>
        <p:spPr>
          <a:xfrm>
            <a:off x="182558" y="443777"/>
            <a:ext cx="6633877" cy="746888"/>
          </a:xfrm>
        </p:spPr>
        <p:txBody>
          <a:bodyPr>
            <a:normAutofit fontScale="90000"/>
          </a:bodyPr>
          <a:lstStyle/>
          <a:p>
            <a:r>
              <a:rPr lang="en-US" sz="3600" b="1" dirty="0">
                <a:latin typeface="Arial" panose="020B0604020202020204" pitchFamily="34" charset="0"/>
                <a:cs typeface="Arial" panose="020B0604020202020204" pitchFamily="34" charset="0"/>
              </a:rPr>
              <a:t>Be Welcome here, Holy Spirit!</a:t>
            </a:r>
          </a:p>
        </p:txBody>
      </p:sp>
      <p:sp>
        <p:nvSpPr>
          <p:cNvPr id="3" name="Content Placeholder 2">
            <a:extLst>
              <a:ext uri="{FF2B5EF4-FFF2-40B4-BE49-F238E27FC236}">
                <a16:creationId xmlns:a16="http://schemas.microsoft.com/office/drawing/2014/main" id="{75506792-3BF5-4E67-BF6D-B9088D5CD9D3}"/>
              </a:ext>
            </a:extLst>
          </p:cNvPr>
          <p:cNvSpPr>
            <a:spLocks noGrp="1"/>
          </p:cNvSpPr>
          <p:nvPr>
            <p:ph idx="1"/>
          </p:nvPr>
        </p:nvSpPr>
        <p:spPr>
          <a:xfrm>
            <a:off x="397164" y="1533171"/>
            <a:ext cx="5464632" cy="3345789"/>
          </a:xfrm>
        </p:spPr>
        <p:txBody>
          <a:bodyPr>
            <a:normAutofit/>
          </a:bodyPr>
          <a:lstStyle/>
          <a:p>
            <a:pPr marL="0" indent="0">
              <a:buNone/>
            </a:pPr>
            <a:r>
              <a:rPr lang="en-US" sz="3600" i="1" dirty="0"/>
              <a:t>Spirit of the living God,</a:t>
            </a:r>
            <a:br>
              <a:rPr lang="en-US" sz="3600" i="1" dirty="0"/>
            </a:br>
            <a:r>
              <a:rPr lang="en-US" sz="3600" i="1" dirty="0"/>
              <a:t>Fall afresh on me.</a:t>
            </a:r>
            <a:br>
              <a:rPr lang="en-US" sz="3600" i="1" dirty="0"/>
            </a:br>
            <a:r>
              <a:rPr lang="en-US" sz="3600" i="1" dirty="0"/>
              <a:t>Melt me, mold me, fill me, use me.</a:t>
            </a:r>
            <a:br>
              <a:rPr lang="en-US" sz="3600" i="1" dirty="0"/>
            </a:br>
            <a:r>
              <a:rPr lang="en-US" sz="3600" i="1" dirty="0"/>
              <a:t>Spirit of the living God,</a:t>
            </a:r>
            <a:br>
              <a:rPr lang="en-US" sz="3600" i="1" dirty="0"/>
            </a:br>
            <a:r>
              <a:rPr lang="en-US" sz="3600" i="1" dirty="0"/>
              <a:t>Rise up afresh in me.</a:t>
            </a:r>
            <a:endParaRPr lang="en-US" sz="3600" dirty="0"/>
          </a:p>
        </p:txBody>
      </p:sp>
      <p:sp>
        <p:nvSpPr>
          <p:cNvPr id="4" name="Rectangle 3">
            <a:extLst>
              <a:ext uri="{FF2B5EF4-FFF2-40B4-BE49-F238E27FC236}">
                <a16:creationId xmlns:a16="http://schemas.microsoft.com/office/drawing/2014/main" id="{721CC3C8-61B6-467F-AB46-B77088319388}"/>
              </a:ext>
            </a:extLst>
          </p:cNvPr>
          <p:cNvSpPr/>
          <p:nvPr/>
        </p:nvSpPr>
        <p:spPr>
          <a:xfrm>
            <a:off x="359369" y="5073790"/>
            <a:ext cx="5311758" cy="923330"/>
          </a:xfrm>
          <a:prstGeom prst="rect">
            <a:avLst/>
          </a:prstGeom>
        </p:spPr>
        <p:txBody>
          <a:bodyPr wrap="square">
            <a:spAutoFit/>
          </a:bodyPr>
          <a:lstStyle/>
          <a:p>
            <a:r>
              <a:rPr lang="en-US" i="1" dirty="0">
                <a:solidFill>
                  <a:schemeClr val="tx2"/>
                </a:solidFill>
              </a:rPr>
              <a:t>Each intercessor makes this PERSONAL declaration, pulling the Holy Spirit into the atmosphere and releasing into the territory.</a:t>
            </a:r>
            <a:endParaRPr lang="en-US" dirty="0">
              <a:solidFill>
                <a:schemeClr val="tx2"/>
              </a:solidFill>
            </a:endParaRPr>
          </a:p>
        </p:txBody>
      </p:sp>
      <p:pic>
        <p:nvPicPr>
          <p:cNvPr id="6" name="Picture 2" descr="Filled With The Holy Spirit (part b) | Meeting With God">
            <a:extLst>
              <a:ext uri="{FF2B5EF4-FFF2-40B4-BE49-F238E27FC236}">
                <a16:creationId xmlns:a16="http://schemas.microsoft.com/office/drawing/2014/main" id="{9E2B846D-1C52-48F3-B9D7-E8D1A97DA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003" y="-89162"/>
            <a:ext cx="5748997" cy="694716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41FD76C-20A5-4455-8199-867C5CB7F005}"/>
              </a:ext>
            </a:extLst>
          </p:cNvPr>
          <p:cNvSpPr>
            <a:spLocks noGrp="1"/>
          </p:cNvSpPr>
          <p:nvPr>
            <p:ph type="sldNum" sz="quarter" idx="12"/>
          </p:nvPr>
        </p:nvSpPr>
        <p:spPr/>
        <p:txBody>
          <a:bodyPr/>
          <a:lstStyle/>
          <a:p>
            <a:fld id="{D50276CF-1790-4670-AD23-77154D912434}" type="slidenum">
              <a:rPr lang="en-US" smtClean="0"/>
              <a:t>25</a:t>
            </a:fld>
            <a:endParaRPr lang="en-US"/>
          </a:p>
        </p:txBody>
      </p:sp>
    </p:spTree>
    <p:extLst>
      <p:ext uri="{BB962C8B-B14F-4D97-AF65-F5344CB8AC3E}">
        <p14:creationId xmlns:p14="http://schemas.microsoft.com/office/powerpoint/2010/main" val="2203114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1C36CDC-BC35-48AF-A3C1-6C34B2D58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8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91261E35-9A5D-4614-BC8C-0EA90673624C}"/>
              </a:ext>
            </a:extLst>
          </p:cNvPr>
          <p:cNvSpPr txBox="1">
            <a:spLocks/>
          </p:cNvSpPr>
          <p:nvPr/>
        </p:nvSpPr>
        <p:spPr>
          <a:xfrm>
            <a:off x="2112466" y="4803093"/>
            <a:ext cx="10284687" cy="33457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i="1" dirty="0"/>
              <a:t>Spirit of the living God, Fall afresh on me.</a:t>
            </a:r>
            <a:br>
              <a:rPr lang="en-US" sz="3600" i="1" dirty="0"/>
            </a:br>
            <a:r>
              <a:rPr lang="en-US" sz="3600" i="1" dirty="0"/>
              <a:t>Melt me, mold me, fill me, use me.</a:t>
            </a:r>
            <a:br>
              <a:rPr lang="en-US" sz="3600" i="1" dirty="0"/>
            </a:br>
            <a:r>
              <a:rPr lang="en-US" sz="3600" i="1" dirty="0"/>
              <a:t>Spirit of the living God, Rise up afresh in me.</a:t>
            </a:r>
            <a:endParaRPr lang="en-US" sz="3600" dirty="0"/>
          </a:p>
        </p:txBody>
      </p:sp>
      <p:sp>
        <p:nvSpPr>
          <p:cNvPr id="13" name="TextBox 12">
            <a:extLst>
              <a:ext uri="{FF2B5EF4-FFF2-40B4-BE49-F238E27FC236}">
                <a16:creationId xmlns:a16="http://schemas.microsoft.com/office/drawing/2014/main" id="{1F6C926A-1FB7-4F7A-9474-92D245141131}"/>
              </a:ext>
            </a:extLst>
          </p:cNvPr>
          <p:cNvSpPr txBox="1"/>
          <p:nvPr/>
        </p:nvSpPr>
        <p:spPr>
          <a:xfrm>
            <a:off x="328246" y="972564"/>
            <a:ext cx="11731869" cy="1569660"/>
          </a:xfrm>
          <a:prstGeom prst="rect">
            <a:avLst/>
          </a:prstGeom>
          <a:noFill/>
        </p:spPr>
        <p:txBody>
          <a:bodyPr wrap="square" rtlCol="0">
            <a:spAutoFit/>
          </a:bodyPr>
          <a:lstStyle/>
          <a:p>
            <a:pPr algn="ctr"/>
            <a:r>
              <a:rPr lang="en-US" sz="2400" b="1" i="1" dirty="0">
                <a:solidFill>
                  <a:schemeClr val="accent1"/>
                </a:solidFill>
                <a:effectLst/>
                <a:latin typeface="system-ui"/>
              </a:rPr>
              <a:t>These things I have spoken to you while being present with you. </a:t>
            </a:r>
          </a:p>
          <a:p>
            <a:pPr algn="ctr"/>
            <a:r>
              <a:rPr lang="en-US" sz="2400" b="1" i="1" dirty="0">
                <a:solidFill>
                  <a:schemeClr val="accent1"/>
                </a:solidFill>
                <a:effectLst/>
                <a:latin typeface="system-ui"/>
              </a:rPr>
              <a:t>But the Helper, the Holy Spirit, whom the Father will send in My name, </a:t>
            </a:r>
          </a:p>
          <a:p>
            <a:pPr algn="ctr"/>
            <a:r>
              <a:rPr lang="en-US" sz="2400" b="1" i="1" dirty="0">
                <a:solidFill>
                  <a:schemeClr val="accent1"/>
                </a:solidFill>
                <a:effectLst/>
                <a:latin typeface="system-ui"/>
              </a:rPr>
              <a:t>He will teach you all things, and bring to your remembrance all things that I said to you.</a:t>
            </a:r>
          </a:p>
          <a:p>
            <a:pPr algn="ctr"/>
            <a:r>
              <a:rPr lang="en-US" sz="2400" b="1" i="1" dirty="0">
                <a:solidFill>
                  <a:schemeClr val="accent1"/>
                </a:solidFill>
                <a:effectLst/>
                <a:latin typeface="system-ui"/>
              </a:rPr>
              <a:t>                                                                                                                                          </a:t>
            </a:r>
            <a:r>
              <a:rPr lang="en-US" sz="2400" b="0" i="1" dirty="0">
                <a:solidFill>
                  <a:schemeClr val="accent1"/>
                </a:solidFill>
                <a:effectLst/>
                <a:latin typeface="system-ui"/>
              </a:rPr>
              <a:t>John 14:25-26</a:t>
            </a:r>
            <a:endParaRPr lang="en-US" sz="2400" i="1" dirty="0">
              <a:solidFill>
                <a:schemeClr val="accent1"/>
              </a:solidFill>
            </a:endParaRPr>
          </a:p>
        </p:txBody>
      </p:sp>
      <p:sp>
        <p:nvSpPr>
          <p:cNvPr id="2" name="Slide Number Placeholder 1">
            <a:extLst>
              <a:ext uri="{FF2B5EF4-FFF2-40B4-BE49-F238E27FC236}">
                <a16:creationId xmlns:a16="http://schemas.microsoft.com/office/drawing/2014/main" id="{1C4385A8-C698-404E-B47E-DA4FD1B0D44D}"/>
              </a:ext>
            </a:extLst>
          </p:cNvPr>
          <p:cNvSpPr>
            <a:spLocks noGrp="1"/>
          </p:cNvSpPr>
          <p:nvPr>
            <p:ph type="sldNum" sz="quarter" idx="12"/>
          </p:nvPr>
        </p:nvSpPr>
        <p:spPr/>
        <p:txBody>
          <a:bodyPr/>
          <a:lstStyle/>
          <a:p>
            <a:fld id="{D50276CF-1790-4670-AD23-77154D912434}" type="slidenum">
              <a:rPr lang="en-US" smtClean="0"/>
              <a:t>26</a:t>
            </a:fld>
            <a:endParaRPr lang="en-US"/>
          </a:p>
        </p:txBody>
      </p:sp>
    </p:spTree>
    <p:extLst>
      <p:ext uri="{BB962C8B-B14F-4D97-AF65-F5344CB8AC3E}">
        <p14:creationId xmlns:p14="http://schemas.microsoft.com/office/powerpoint/2010/main" val="2191509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642B-51CA-4ADF-B4F3-AAE5EB6CAC2B}"/>
              </a:ext>
            </a:extLst>
          </p:cNvPr>
          <p:cNvSpPr>
            <a:spLocks noGrp="1"/>
          </p:cNvSpPr>
          <p:nvPr>
            <p:ph type="title"/>
          </p:nvPr>
        </p:nvSpPr>
        <p:spPr>
          <a:xfrm>
            <a:off x="423063" y="655441"/>
            <a:ext cx="9111383" cy="746888"/>
          </a:xfrm>
        </p:spPr>
        <p:txBody>
          <a:bodyPr>
            <a:normAutofit/>
          </a:bodyPr>
          <a:lstStyle/>
          <a:p>
            <a:r>
              <a:rPr lang="en-US" b="1" dirty="0">
                <a:latin typeface="+mn-lt"/>
              </a:rPr>
              <a:t>Step into His Presence</a:t>
            </a:r>
          </a:p>
        </p:txBody>
      </p:sp>
      <p:sp>
        <p:nvSpPr>
          <p:cNvPr id="3" name="Content Placeholder 2">
            <a:extLst>
              <a:ext uri="{FF2B5EF4-FFF2-40B4-BE49-F238E27FC236}">
                <a16:creationId xmlns:a16="http://schemas.microsoft.com/office/drawing/2014/main" id="{75506792-3BF5-4E67-BF6D-B9088D5CD9D3}"/>
              </a:ext>
            </a:extLst>
          </p:cNvPr>
          <p:cNvSpPr>
            <a:spLocks noGrp="1"/>
          </p:cNvSpPr>
          <p:nvPr>
            <p:ph idx="1"/>
          </p:nvPr>
        </p:nvSpPr>
        <p:spPr>
          <a:xfrm>
            <a:off x="423063" y="1988847"/>
            <a:ext cx="6602557" cy="3888424"/>
          </a:xfrm>
        </p:spPr>
        <p:txBody>
          <a:bodyPr>
            <a:noAutofit/>
          </a:bodyPr>
          <a:lstStyle/>
          <a:p>
            <a:pPr marL="514350" indent="-514350">
              <a:buFont typeface="+mj-lt"/>
              <a:buAutoNum type="arabicPeriod"/>
            </a:pPr>
            <a:r>
              <a:rPr lang="en-US" sz="2000" dirty="0">
                <a:latin typeface="Arial" panose="020B0604020202020204" pitchFamily="34" charset="0"/>
                <a:cs typeface="Arial" panose="020B0604020202020204" pitchFamily="34" charset="0"/>
              </a:rPr>
              <a:t>Breathe on us, Breath of God, fill us with life anew,</a:t>
            </a:r>
            <a:br>
              <a:rPr lang="en-US" sz="2000" dirty="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That we </a:t>
            </a:r>
            <a:r>
              <a:rPr lang="en-US" sz="2000" dirty="0">
                <a:latin typeface="Arial" panose="020B0604020202020204" pitchFamily="34" charset="0"/>
                <a:cs typeface="Arial" panose="020B0604020202020204" pitchFamily="34" charset="0"/>
              </a:rPr>
              <a:t>may love just as You love, and do what You would do.</a:t>
            </a:r>
          </a:p>
          <a:p>
            <a:pPr marL="514350" indent="-514350">
              <a:buFont typeface="+mj-lt"/>
              <a:buAutoNum type="arabicPeriod"/>
            </a:pPr>
            <a:r>
              <a:rPr lang="en-US" sz="2000" dirty="0">
                <a:latin typeface="Arial" panose="020B0604020202020204" pitchFamily="34" charset="0"/>
                <a:cs typeface="Arial" panose="020B0604020202020204" pitchFamily="34" charset="0"/>
              </a:rPr>
              <a:t>Breathe on us, Breath of God, until our heart is pure,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Until with You</a:t>
            </a:r>
            <a:r>
              <a:rPr lang="en-US" sz="2000">
                <a:latin typeface="Arial" panose="020B0604020202020204" pitchFamily="34" charset="0"/>
                <a:cs typeface="Arial" panose="020B0604020202020204" pitchFamily="34" charset="0"/>
              </a:rPr>
              <a:t>, we </a:t>
            </a:r>
            <a:r>
              <a:rPr lang="en-US" sz="2000" dirty="0">
                <a:latin typeface="Arial" panose="020B0604020202020204" pitchFamily="34" charset="0"/>
                <a:cs typeface="Arial" panose="020B0604020202020204" pitchFamily="34" charset="0"/>
              </a:rPr>
              <a:t>will One Will, to do and to endure.</a:t>
            </a:r>
          </a:p>
          <a:p>
            <a:pPr marL="514350" indent="-514350">
              <a:buFont typeface="+mj-lt"/>
              <a:buAutoNum type="arabicPeriod"/>
            </a:pPr>
            <a:r>
              <a:rPr lang="en-US" sz="2000" dirty="0">
                <a:latin typeface="Arial" panose="020B0604020202020204" pitchFamily="34" charset="0"/>
                <a:cs typeface="Arial" panose="020B0604020202020204" pitchFamily="34" charset="0"/>
              </a:rPr>
              <a:t>Breathe on us, Breath of God, ‘</a:t>
            </a:r>
            <a:r>
              <a:rPr lang="en-US" sz="2000">
                <a:latin typeface="Arial" panose="020B0604020202020204" pitchFamily="34" charset="0"/>
                <a:cs typeface="Arial" panose="020B0604020202020204" pitchFamily="34" charset="0"/>
              </a:rPr>
              <a:t>til we </a:t>
            </a:r>
            <a:r>
              <a:rPr lang="en-US" sz="2000" dirty="0">
                <a:latin typeface="Arial" panose="020B0604020202020204" pitchFamily="34" charset="0"/>
                <a:cs typeface="Arial" panose="020B0604020202020204" pitchFamily="34" charset="0"/>
              </a:rPr>
              <a:t>are wholly Thine,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Until this earthly part of us glows with Your fire divine. </a:t>
            </a:r>
            <a:r>
              <a:rPr lang="en-US" sz="2000" b="1"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1188A0D2-1B83-4661-97F9-5FF0A4D0ECED}"/>
              </a:ext>
            </a:extLst>
          </p:cNvPr>
          <p:cNvSpPr txBox="1"/>
          <p:nvPr/>
        </p:nvSpPr>
        <p:spPr>
          <a:xfrm flipH="1">
            <a:off x="977661" y="5461772"/>
            <a:ext cx="11214339" cy="830997"/>
          </a:xfrm>
          <a:prstGeom prst="rect">
            <a:avLst/>
          </a:prstGeom>
          <a:noFill/>
        </p:spPr>
        <p:txBody>
          <a:bodyPr wrap="square" rtlCol="0">
            <a:spAutoFit/>
          </a:bodyPr>
          <a:lstStyle/>
          <a:p>
            <a:r>
              <a:rPr lang="en-US" sz="2400" b="1" i="1" dirty="0">
                <a:solidFill>
                  <a:srgbClr val="002060"/>
                </a:solidFill>
                <a:effectLst/>
                <a:latin typeface="system-ui"/>
              </a:rPr>
              <a:t>Again He said, “Peace be with you. As the Father has sent me, so I am sending you.” Then he breathed on them and said, “Receive the Holy Spirit.” John 20:21-22</a:t>
            </a:r>
            <a:endParaRPr lang="en-US" sz="2400" b="1" i="1" dirty="0">
              <a:solidFill>
                <a:srgbClr val="002060"/>
              </a:solidFill>
            </a:endParaRPr>
          </a:p>
        </p:txBody>
      </p:sp>
      <p:pic>
        <p:nvPicPr>
          <p:cNvPr id="6" name="Picture 5">
            <a:extLst>
              <a:ext uri="{FF2B5EF4-FFF2-40B4-BE49-F238E27FC236}">
                <a16:creationId xmlns:a16="http://schemas.microsoft.com/office/drawing/2014/main" id="{3DA0EEFC-BD22-4337-825C-5A4AD57B5000}"/>
              </a:ext>
            </a:extLst>
          </p:cNvPr>
          <p:cNvPicPr>
            <a:picLocks noChangeAspect="1"/>
          </p:cNvPicPr>
          <p:nvPr/>
        </p:nvPicPr>
        <p:blipFill>
          <a:blip r:embed="rId3"/>
          <a:stretch>
            <a:fillRect/>
          </a:stretch>
        </p:blipFill>
        <p:spPr>
          <a:xfrm>
            <a:off x="7430599" y="320827"/>
            <a:ext cx="4505325" cy="4524375"/>
          </a:xfrm>
          <a:prstGeom prst="rect">
            <a:avLst/>
          </a:prstGeom>
        </p:spPr>
      </p:pic>
      <p:sp>
        <p:nvSpPr>
          <p:cNvPr id="4" name="Slide Number Placeholder 3">
            <a:extLst>
              <a:ext uri="{FF2B5EF4-FFF2-40B4-BE49-F238E27FC236}">
                <a16:creationId xmlns:a16="http://schemas.microsoft.com/office/drawing/2014/main" id="{9D07C68C-E1E7-47EA-9F22-FF4A88C533E6}"/>
              </a:ext>
            </a:extLst>
          </p:cNvPr>
          <p:cNvSpPr>
            <a:spLocks noGrp="1"/>
          </p:cNvSpPr>
          <p:nvPr>
            <p:ph type="sldNum" sz="quarter" idx="12"/>
          </p:nvPr>
        </p:nvSpPr>
        <p:spPr/>
        <p:txBody>
          <a:bodyPr/>
          <a:lstStyle/>
          <a:p>
            <a:fld id="{D50276CF-1790-4670-AD23-77154D912434}" type="slidenum">
              <a:rPr lang="en-US" smtClean="0"/>
              <a:t>27</a:t>
            </a:fld>
            <a:endParaRPr lang="en-US"/>
          </a:p>
        </p:txBody>
      </p:sp>
    </p:spTree>
    <p:extLst>
      <p:ext uri="{BB962C8B-B14F-4D97-AF65-F5344CB8AC3E}">
        <p14:creationId xmlns:p14="http://schemas.microsoft.com/office/powerpoint/2010/main" val="3365405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642B-51CA-4ADF-B4F3-AAE5EB6CAC2B}"/>
              </a:ext>
            </a:extLst>
          </p:cNvPr>
          <p:cNvSpPr>
            <a:spLocks noGrp="1"/>
          </p:cNvSpPr>
          <p:nvPr>
            <p:ph type="title"/>
          </p:nvPr>
        </p:nvSpPr>
        <p:spPr>
          <a:xfrm>
            <a:off x="327803" y="239563"/>
            <a:ext cx="11025965" cy="746888"/>
          </a:xfrm>
        </p:spPr>
        <p:txBody>
          <a:bodyPr>
            <a:normAutofit/>
          </a:bodyPr>
          <a:lstStyle/>
          <a:p>
            <a:r>
              <a:rPr lang="en-US" sz="3600" b="1" dirty="0">
                <a:latin typeface="Arial" panose="020B0604020202020204" pitchFamily="34" charset="0"/>
                <a:cs typeface="Arial" panose="020B0604020202020204" pitchFamily="34" charset="0"/>
              </a:rPr>
              <a:t>Holy Spirit, be welcome in this place!</a:t>
            </a:r>
          </a:p>
        </p:txBody>
      </p:sp>
      <p:sp>
        <p:nvSpPr>
          <p:cNvPr id="3" name="Content Placeholder 2">
            <a:extLst>
              <a:ext uri="{FF2B5EF4-FFF2-40B4-BE49-F238E27FC236}">
                <a16:creationId xmlns:a16="http://schemas.microsoft.com/office/drawing/2014/main" id="{75506792-3BF5-4E67-BF6D-B9088D5CD9D3}"/>
              </a:ext>
            </a:extLst>
          </p:cNvPr>
          <p:cNvSpPr>
            <a:spLocks noGrp="1"/>
          </p:cNvSpPr>
          <p:nvPr>
            <p:ph idx="1"/>
          </p:nvPr>
        </p:nvSpPr>
        <p:spPr>
          <a:xfrm>
            <a:off x="5625799" y="1333547"/>
            <a:ext cx="5574512" cy="4258545"/>
          </a:xfrm>
          <a:ln>
            <a:solidFill>
              <a:schemeClr val="tx1"/>
            </a:solidFill>
          </a:ln>
          <a:effectLst>
            <a:glow rad="228600">
              <a:schemeClr val="accent4">
                <a:satMod val="175000"/>
                <a:alpha val="40000"/>
              </a:schemeClr>
            </a:glow>
          </a:effectLst>
        </p:spPr>
        <p:txBody>
          <a:bodyPr>
            <a:normAutofit lnSpcReduction="10000"/>
          </a:bodyPr>
          <a:lstStyle/>
          <a:p>
            <a:pPr marL="0" indent="0">
              <a:buNone/>
            </a:pPr>
            <a:r>
              <a:rPr lang="en-US" sz="2400" dirty="0">
                <a:solidFill>
                  <a:srgbClr val="0A3F64"/>
                </a:solidFill>
                <a:latin typeface="Verdana" panose="020B0604030504040204" pitchFamily="34" charset="0"/>
              </a:rPr>
              <a:t>   </a:t>
            </a:r>
          </a:p>
          <a:p>
            <a:pPr marL="0" indent="0">
              <a:buNone/>
            </a:pPr>
            <a:r>
              <a:rPr lang="en-US" sz="2400" b="0" i="0" dirty="0">
                <a:solidFill>
                  <a:srgbClr val="0A3F64"/>
                </a:solidFill>
                <a:effectLst/>
                <a:latin typeface="Verdana" panose="020B0604030504040204" pitchFamily="34" charset="0"/>
              </a:rPr>
              <a:t>   God of Elijah, hear our cry:</a:t>
            </a:r>
            <a:br>
              <a:rPr lang="en-US" sz="2400" dirty="0"/>
            </a:br>
            <a:r>
              <a:rPr lang="en-US" sz="2400" dirty="0"/>
              <a:t>     </a:t>
            </a:r>
            <a:r>
              <a:rPr lang="en-US" sz="2400" b="0" i="0" dirty="0">
                <a:solidFill>
                  <a:srgbClr val="0A3F64"/>
                </a:solidFill>
                <a:effectLst/>
                <a:latin typeface="Verdana" panose="020B0604030504040204" pitchFamily="34" charset="0"/>
              </a:rPr>
              <a:t>Send the fire!</a:t>
            </a:r>
          </a:p>
          <a:p>
            <a:pPr marL="0" indent="0">
              <a:buNone/>
            </a:pPr>
            <a:br>
              <a:rPr lang="en-US" sz="2400" dirty="0"/>
            </a:br>
            <a:r>
              <a:rPr lang="en-US" sz="2400" dirty="0"/>
              <a:t>     </a:t>
            </a:r>
            <a:r>
              <a:rPr lang="en-US" sz="2400" b="0" i="0" dirty="0">
                <a:solidFill>
                  <a:srgbClr val="0A3F64"/>
                </a:solidFill>
                <a:effectLst/>
                <a:latin typeface="Verdana" panose="020B0604030504040204" pitchFamily="34" charset="0"/>
              </a:rPr>
              <a:t>To make us fit to live or die,</a:t>
            </a:r>
            <a:br>
              <a:rPr lang="en-US" sz="2400" dirty="0"/>
            </a:br>
            <a:r>
              <a:rPr lang="en-US" sz="2400" dirty="0"/>
              <a:t>     </a:t>
            </a:r>
            <a:r>
              <a:rPr lang="en-US" sz="2400" b="0" i="0" dirty="0">
                <a:solidFill>
                  <a:srgbClr val="0A3F64"/>
                </a:solidFill>
                <a:effectLst/>
                <a:latin typeface="Verdana" panose="020B0604030504040204" pitchFamily="34" charset="0"/>
              </a:rPr>
              <a:t>Send the fire!</a:t>
            </a:r>
          </a:p>
          <a:p>
            <a:pPr marL="0" indent="0">
              <a:buNone/>
            </a:pPr>
            <a:br>
              <a:rPr lang="en-US" sz="2400"/>
            </a:br>
            <a:r>
              <a:rPr lang="en-US" sz="2400"/>
              <a:t>     </a:t>
            </a:r>
            <a:r>
              <a:rPr lang="en-US" sz="2400" b="0" i="0">
                <a:solidFill>
                  <a:srgbClr val="0A3F64"/>
                </a:solidFill>
                <a:effectLst/>
                <a:latin typeface="Verdana" panose="020B0604030504040204" pitchFamily="34" charset="0"/>
              </a:rPr>
              <a:t>To </a:t>
            </a:r>
            <a:r>
              <a:rPr lang="en-US" sz="2400" b="0" i="0" dirty="0">
                <a:solidFill>
                  <a:srgbClr val="0A3F64"/>
                </a:solidFill>
                <a:effectLst/>
                <a:latin typeface="Verdana" panose="020B0604030504040204" pitchFamily="34" charset="0"/>
              </a:rPr>
              <a:t>burn up every trace of sin,</a:t>
            </a:r>
            <a:br>
              <a:rPr lang="en-US" sz="2400"/>
            </a:br>
            <a:r>
              <a:rPr lang="en-US" sz="2400"/>
              <a:t>     </a:t>
            </a:r>
            <a:r>
              <a:rPr lang="en-US" sz="2400" b="0" i="0">
                <a:solidFill>
                  <a:srgbClr val="0A3F64"/>
                </a:solidFill>
                <a:effectLst/>
                <a:latin typeface="Verdana" panose="020B0604030504040204" pitchFamily="34" charset="0"/>
              </a:rPr>
              <a:t>To </a:t>
            </a:r>
            <a:r>
              <a:rPr lang="en-US" sz="2400" b="0" i="0" dirty="0">
                <a:solidFill>
                  <a:srgbClr val="0A3F64"/>
                </a:solidFill>
                <a:effectLst/>
                <a:latin typeface="Verdana" panose="020B0604030504040204" pitchFamily="34" charset="0"/>
              </a:rPr>
              <a:t>bring the light and glory in,</a:t>
            </a:r>
            <a:br>
              <a:rPr lang="en-US" sz="2400"/>
            </a:br>
            <a:r>
              <a:rPr lang="en-US" sz="2400"/>
              <a:t>     </a:t>
            </a:r>
            <a:r>
              <a:rPr lang="en-US" sz="2400" b="0" i="0">
                <a:solidFill>
                  <a:srgbClr val="0A3F64"/>
                </a:solidFill>
                <a:effectLst/>
                <a:latin typeface="Verdana" panose="020B0604030504040204" pitchFamily="34" charset="0"/>
              </a:rPr>
              <a:t>The </a:t>
            </a:r>
            <a:r>
              <a:rPr lang="en-US" sz="2400" b="0" i="0" dirty="0">
                <a:solidFill>
                  <a:srgbClr val="0A3F64"/>
                </a:solidFill>
                <a:effectLst/>
                <a:latin typeface="Verdana" panose="020B0604030504040204" pitchFamily="34" charset="0"/>
              </a:rPr>
              <a:t>revolution now begin,</a:t>
            </a:r>
            <a:br>
              <a:rPr lang="en-US" sz="2400"/>
            </a:br>
            <a:r>
              <a:rPr lang="en-US" sz="2400"/>
              <a:t>     </a:t>
            </a:r>
            <a:r>
              <a:rPr lang="en-US" sz="2400" b="0" i="0">
                <a:solidFill>
                  <a:srgbClr val="0A3F64"/>
                </a:solidFill>
                <a:effectLst/>
                <a:latin typeface="Verdana" panose="020B0604030504040204" pitchFamily="34" charset="0"/>
              </a:rPr>
              <a:t>Send </a:t>
            </a:r>
            <a:r>
              <a:rPr lang="en-US" sz="2400" b="0" i="0" dirty="0">
                <a:solidFill>
                  <a:srgbClr val="0A3F64"/>
                </a:solidFill>
                <a:effectLst/>
                <a:latin typeface="Verdana" panose="020B0604030504040204" pitchFamily="34" charset="0"/>
              </a:rPr>
              <a:t>the fire!</a:t>
            </a:r>
            <a:br>
              <a:rPr lang="en-US" sz="2000" dirty="0"/>
            </a:br>
            <a:endParaRPr lang="en-US" sz="3200" dirty="0"/>
          </a:p>
        </p:txBody>
      </p:sp>
      <p:sp>
        <p:nvSpPr>
          <p:cNvPr id="4" name="Rectangle 3">
            <a:extLst>
              <a:ext uri="{FF2B5EF4-FFF2-40B4-BE49-F238E27FC236}">
                <a16:creationId xmlns:a16="http://schemas.microsoft.com/office/drawing/2014/main" id="{721CC3C8-61B6-467F-AB46-B77088319388}"/>
              </a:ext>
            </a:extLst>
          </p:cNvPr>
          <p:cNvSpPr/>
          <p:nvPr/>
        </p:nvSpPr>
        <p:spPr>
          <a:xfrm>
            <a:off x="887062" y="5841096"/>
            <a:ext cx="8892828" cy="646331"/>
          </a:xfrm>
          <a:prstGeom prst="rect">
            <a:avLst/>
          </a:prstGeom>
        </p:spPr>
        <p:txBody>
          <a:bodyPr wrap="square">
            <a:spAutoFit/>
          </a:bodyPr>
          <a:lstStyle/>
          <a:p>
            <a:r>
              <a:rPr lang="en-US" i="1" dirty="0">
                <a:solidFill>
                  <a:schemeClr val="accent2"/>
                </a:solidFill>
              </a:rPr>
              <a:t>Each intercessor makes this PERSONAL declaration, pulling the Holy Spirit into the atmosphere and releasing into the territory.</a:t>
            </a:r>
            <a:endParaRPr lang="en-US" dirty="0">
              <a:solidFill>
                <a:schemeClr val="accent2"/>
              </a:solidFill>
            </a:endParaRPr>
          </a:p>
        </p:txBody>
      </p:sp>
      <p:pic>
        <p:nvPicPr>
          <p:cNvPr id="6" name="Content Placeholder 9">
            <a:extLst>
              <a:ext uri="{FF2B5EF4-FFF2-40B4-BE49-F238E27FC236}">
                <a16:creationId xmlns:a16="http://schemas.microsoft.com/office/drawing/2014/main" id="{29A81AF9-DD35-4FF8-B841-595D7C094414}"/>
              </a:ext>
            </a:extLst>
          </p:cNvPr>
          <p:cNvPicPr>
            <a:picLocks noChangeAspect="1"/>
          </p:cNvPicPr>
          <p:nvPr/>
        </p:nvPicPr>
        <p:blipFill>
          <a:blip r:embed="rId3"/>
          <a:stretch>
            <a:fillRect/>
          </a:stretch>
        </p:blipFill>
        <p:spPr>
          <a:xfrm>
            <a:off x="991689" y="1265908"/>
            <a:ext cx="3485073" cy="4326184"/>
          </a:xfrm>
          <a:prstGeom prst="rect">
            <a:avLst/>
          </a:prstGeom>
        </p:spPr>
      </p:pic>
      <p:sp>
        <p:nvSpPr>
          <p:cNvPr id="5" name="Slide Number Placeholder 4">
            <a:extLst>
              <a:ext uri="{FF2B5EF4-FFF2-40B4-BE49-F238E27FC236}">
                <a16:creationId xmlns:a16="http://schemas.microsoft.com/office/drawing/2014/main" id="{2B0E518A-76FF-4131-8C3A-F8E1463C6E04}"/>
              </a:ext>
            </a:extLst>
          </p:cNvPr>
          <p:cNvSpPr>
            <a:spLocks noGrp="1"/>
          </p:cNvSpPr>
          <p:nvPr>
            <p:ph type="sldNum" sz="quarter" idx="12"/>
          </p:nvPr>
        </p:nvSpPr>
        <p:spPr/>
        <p:txBody>
          <a:bodyPr/>
          <a:lstStyle/>
          <a:p>
            <a:fld id="{D50276CF-1790-4670-AD23-77154D912434}" type="slidenum">
              <a:rPr lang="en-US" smtClean="0"/>
              <a:t>28</a:t>
            </a:fld>
            <a:endParaRPr lang="en-US"/>
          </a:p>
        </p:txBody>
      </p:sp>
    </p:spTree>
    <p:extLst>
      <p:ext uri="{BB962C8B-B14F-4D97-AF65-F5344CB8AC3E}">
        <p14:creationId xmlns:p14="http://schemas.microsoft.com/office/powerpoint/2010/main" val="2294891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33E848-EC69-45B3-9E04-B9A3497B8074}"/>
              </a:ext>
            </a:extLst>
          </p:cNvPr>
          <p:cNvSpPr>
            <a:spLocks noGrp="1"/>
          </p:cNvSpPr>
          <p:nvPr>
            <p:ph type="sldNum" sz="quarter" idx="12"/>
          </p:nvPr>
        </p:nvSpPr>
        <p:spPr/>
        <p:txBody>
          <a:bodyPr/>
          <a:lstStyle/>
          <a:p>
            <a:fld id="{D50276CF-1790-4670-AD23-77154D912434}" type="slidenum">
              <a:rPr lang="en-US" smtClean="0"/>
              <a:t>29</a:t>
            </a:fld>
            <a:endParaRPr lang="en-US"/>
          </a:p>
        </p:txBody>
      </p:sp>
      <p:pic>
        <p:nvPicPr>
          <p:cNvPr id="4" name="Picture 3">
            <a:extLst>
              <a:ext uri="{FF2B5EF4-FFF2-40B4-BE49-F238E27FC236}">
                <a16:creationId xmlns:a16="http://schemas.microsoft.com/office/drawing/2014/main" id="{4664921A-65C9-4394-B192-53BBF0D50C13}"/>
              </a:ext>
            </a:extLst>
          </p:cNvPr>
          <p:cNvPicPr>
            <a:picLocks noChangeAspect="1"/>
          </p:cNvPicPr>
          <p:nvPr/>
        </p:nvPicPr>
        <p:blipFill>
          <a:blip r:embed="rId2"/>
          <a:stretch>
            <a:fillRect/>
          </a:stretch>
        </p:blipFill>
        <p:spPr>
          <a:xfrm>
            <a:off x="0" y="0"/>
            <a:ext cx="12264722" cy="6858000"/>
          </a:xfrm>
          <a:prstGeom prst="rect">
            <a:avLst/>
          </a:prstGeom>
        </p:spPr>
      </p:pic>
      <p:pic>
        <p:nvPicPr>
          <p:cNvPr id="5" name="Picture 2" descr="Holy Spirit HD Wallpapers | Holy Ghost Images, Covers | Holy spirit images, Holy  spirit dove, Holy spirit art">
            <a:extLst>
              <a:ext uri="{FF2B5EF4-FFF2-40B4-BE49-F238E27FC236}">
                <a16:creationId xmlns:a16="http://schemas.microsoft.com/office/drawing/2014/main" id="{6A95A820-D833-4DF5-A746-EA0E00196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345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81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A14E8-9332-4DC1-A481-32468EE928CC}"/>
              </a:ext>
            </a:extLst>
          </p:cNvPr>
          <p:cNvSpPr>
            <a:spLocks noGrp="1"/>
          </p:cNvSpPr>
          <p:nvPr>
            <p:ph type="sldNum" sz="quarter" idx="12"/>
          </p:nvPr>
        </p:nvSpPr>
        <p:spPr/>
        <p:txBody>
          <a:bodyPr/>
          <a:lstStyle/>
          <a:p>
            <a:fld id="{D50276CF-1790-4670-AD23-77154D912434}" type="slidenum">
              <a:rPr lang="en-US" smtClean="0"/>
              <a:t>3</a:t>
            </a:fld>
            <a:endParaRPr lang="en-US" dirty="0"/>
          </a:p>
        </p:txBody>
      </p:sp>
      <p:sp>
        <p:nvSpPr>
          <p:cNvPr id="3" name="TextBox 2">
            <a:extLst>
              <a:ext uri="{FF2B5EF4-FFF2-40B4-BE49-F238E27FC236}">
                <a16:creationId xmlns:a16="http://schemas.microsoft.com/office/drawing/2014/main" id="{64EE3FFD-6E34-4483-AB42-EC03DEF96020}"/>
              </a:ext>
            </a:extLst>
          </p:cNvPr>
          <p:cNvSpPr txBox="1"/>
          <p:nvPr/>
        </p:nvSpPr>
        <p:spPr>
          <a:xfrm>
            <a:off x="625151" y="1651518"/>
            <a:ext cx="2899640" cy="2585323"/>
          </a:xfrm>
          <a:prstGeom prst="rect">
            <a:avLst/>
          </a:prstGeom>
          <a:noFill/>
        </p:spPr>
        <p:txBody>
          <a:bodyPr wrap="none" rtlCol="0">
            <a:spAutoFit/>
          </a:bodyPr>
          <a:lstStyle/>
          <a:p>
            <a:r>
              <a:rPr lang="en-US" sz="5400" dirty="0"/>
              <a:t>PRAISE</a:t>
            </a:r>
          </a:p>
          <a:p>
            <a:r>
              <a:rPr lang="en-US" sz="5400" dirty="0"/>
              <a:t>&amp; </a:t>
            </a:r>
          </a:p>
          <a:p>
            <a:r>
              <a:rPr lang="en-US" sz="5400" dirty="0"/>
              <a:t>WORSHIP</a:t>
            </a:r>
          </a:p>
        </p:txBody>
      </p:sp>
      <p:pic>
        <p:nvPicPr>
          <p:cNvPr id="5" name="Picture 4">
            <a:extLst>
              <a:ext uri="{FF2B5EF4-FFF2-40B4-BE49-F238E27FC236}">
                <a16:creationId xmlns:a16="http://schemas.microsoft.com/office/drawing/2014/main" id="{4AF676AF-8B01-4DAD-AD07-FBEA15E0F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29997"/>
          </a:xfrm>
          <a:prstGeom prst="rect">
            <a:avLst/>
          </a:prstGeom>
        </p:spPr>
      </p:pic>
    </p:spTree>
    <p:extLst>
      <p:ext uri="{BB962C8B-B14F-4D97-AF65-F5344CB8AC3E}">
        <p14:creationId xmlns:p14="http://schemas.microsoft.com/office/powerpoint/2010/main" val="3257835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8A208B-75FE-49C2-89B8-AC803786BECA}"/>
              </a:ext>
            </a:extLst>
          </p:cNvPr>
          <p:cNvSpPr>
            <a:spLocks noGrp="1"/>
          </p:cNvSpPr>
          <p:nvPr>
            <p:ph type="sldNum" sz="quarter" idx="12"/>
          </p:nvPr>
        </p:nvSpPr>
        <p:spPr/>
        <p:txBody>
          <a:bodyPr/>
          <a:lstStyle/>
          <a:p>
            <a:fld id="{D50276CF-1790-4670-AD23-77154D912434}" type="slidenum">
              <a:rPr lang="en-US" smtClean="0"/>
              <a:t>30</a:t>
            </a:fld>
            <a:endParaRPr lang="en-US"/>
          </a:p>
        </p:txBody>
      </p:sp>
      <p:pic>
        <p:nvPicPr>
          <p:cNvPr id="3" name="Picture 2">
            <a:extLst>
              <a:ext uri="{FF2B5EF4-FFF2-40B4-BE49-F238E27FC236}">
                <a16:creationId xmlns:a16="http://schemas.microsoft.com/office/drawing/2014/main" id="{7AC8CA3C-27B2-4D94-83F4-B6C015B5031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18598" y="-136525"/>
            <a:ext cx="7873401" cy="6858000"/>
          </a:xfrm>
          <a:prstGeom prst="rect">
            <a:avLst/>
          </a:prstGeom>
        </p:spPr>
      </p:pic>
      <p:sp>
        <p:nvSpPr>
          <p:cNvPr id="4" name="Content Placeholder 2">
            <a:extLst>
              <a:ext uri="{FF2B5EF4-FFF2-40B4-BE49-F238E27FC236}">
                <a16:creationId xmlns:a16="http://schemas.microsoft.com/office/drawing/2014/main" id="{61E22686-3B8C-4B82-8ECE-C72DA5F52E43}"/>
              </a:ext>
            </a:extLst>
          </p:cNvPr>
          <p:cNvSpPr txBox="1">
            <a:spLocks/>
          </p:cNvSpPr>
          <p:nvPr/>
        </p:nvSpPr>
        <p:spPr>
          <a:xfrm>
            <a:off x="328375" y="1003480"/>
            <a:ext cx="3688443" cy="57179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t>Spirit of the living God,</a:t>
            </a:r>
            <a:br>
              <a:rPr lang="en-US" i="1" dirty="0"/>
            </a:br>
            <a:r>
              <a:rPr lang="en-US" i="1" dirty="0"/>
              <a:t>Fall afresh on me.</a:t>
            </a:r>
            <a:br>
              <a:rPr lang="en-US" i="1" dirty="0"/>
            </a:br>
            <a:r>
              <a:rPr lang="en-US" i="1" dirty="0"/>
              <a:t>Melt me, mold me, fill me, use me.</a:t>
            </a:r>
            <a:br>
              <a:rPr lang="en-US" i="1" dirty="0"/>
            </a:br>
            <a:r>
              <a:rPr lang="en-US" i="1" dirty="0"/>
              <a:t>Spirit of the living God,</a:t>
            </a:r>
            <a:br>
              <a:rPr lang="en-US" i="1" dirty="0"/>
            </a:br>
            <a:r>
              <a:rPr lang="en-US" i="1" dirty="0"/>
              <a:t>Rise up afresh in me.</a:t>
            </a:r>
            <a:endParaRPr lang="en-US" dirty="0"/>
          </a:p>
        </p:txBody>
      </p:sp>
      <p:sp>
        <p:nvSpPr>
          <p:cNvPr id="6" name="TextBox 5">
            <a:extLst>
              <a:ext uri="{FF2B5EF4-FFF2-40B4-BE49-F238E27FC236}">
                <a16:creationId xmlns:a16="http://schemas.microsoft.com/office/drawing/2014/main" id="{9DAC5928-8252-4203-902F-83BF80B14C9A}"/>
              </a:ext>
            </a:extLst>
          </p:cNvPr>
          <p:cNvSpPr txBox="1"/>
          <p:nvPr/>
        </p:nvSpPr>
        <p:spPr>
          <a:xfrm>
            <a:off x="606415" y="4260281"/>
            <a:ext cx="3132362" cy="1200329"/>
          </a:xfrm>
          <a:prstGeom prst="rect">
            <a:avLst/>
          </a:prstGeom>
          <a:noFill/>
        </p:spPr>
        <p:txBody>
          <a:bodyPr wrap="square">
            <a:spAutoFit/>
          </a:bodyPr>
          <a:lstStyle/>
          <a:p>
            <a:br>
              <a:rPr lang="en-US" i="1" dirty="0">
                <a:solidFill>
                  <a:schemeClr val="accent1">
                    <a:lumMod val="75000"/>
                  </a:schemeClr>
                </a:solidFill>
              </a:rPr>
            </a:br>
            <a:r>
              <a:rPr lang="en-US" b="0" i="1" dirty="0">
                <a:solidFill>
                  <a:schemeClr val="accent1">
                    <a:lumMod val="75000"/>
                  </a:schemeClr>
                </a:solidFill>
                <a:effectLst/>
                <a:latin typeface="system-ui"/>
              </a:rPr>
              <a:t>And the disciples were filled with joy and with the </a:t>
            </a:r>
            <a:r>
              <a:rPr lang="en-US" b="1" i="1" dirty="0">
                <a:solidFill>
                  <a:schemeClr val="accent1">
                    <a:lumMod val="75000"/>
                  </a:schemeClr>
                </a:solidFill>
                <a:effectLst/>
                <a:latin typeface="system-ui"/>
              </a:rPr>
              <a:t>Holy</a:t>
            </a:r>
            <a:r>
              <a:rPr lang="en-US" b="0" i="1" dirty="0">
                <a:solidFill>
                  <a:schemeClr val="accent1">
                    <a:lumMod val="75000"/>
                  </a:schemeClr>
                </a:solidFill>
                <a:effectLst/>
                <a:latin typeface="system-ui"/>
              </a:rPr>
              <a:t> </a:t>
            </a:r>
            <a:r>
              <a:rPr lang="en-US" b="1" i="1" dirty="0">
                <a:solidFill>
                  <a:schemeClr val="accent1">
                    <a:lumMod val="75000"/>
                  </a:schemeClr>
                </a:solidFill>
                <a:effectLst/>
                <a:latin typeface="system-ui"/>
              </a:rPr>
              <a:t>Spirit</a:t>
            </a:r>
            <a:r>
              <a:rPr lang="en-US" b="0" i="1" dirty="0">
                <a:solidFill>
                  <a:schemeClr val="accent1">
                    <a:lumMod val="75000"/>
                  </a:schemeClr>
                </a:solidFill>
                <a:effectLst/>
                <a:latin typeface="system-ui"/>
              </a:rPr>
              <a:t>. Acts 13:52</a:t>
            </a:r>
            <a:endParaRPr lang="en-US" i="1" dirty="0">
              <a:solidFill>
                <a:schemeClr val="accent1">
                  <a:lumMod val="75000"/>
                </a:schemeClr>
              </a:solidFill>
            </a:endParaRPr>
          </a:p>
        </p:txBody>
      </p:sp>
    </p:spTree>
    <p:extLst>
      <p:ext uri="{BB962C8B-B14F-4D97-AF65-F5344CB8AC3E}">
        <p14:creationId xmlns:p14="http://schemas.microsoft.com/office/powerpoint/2010/main" val="3020232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58C6E-5ED6-402A-8C5D-32AC7A7F69B1}"/>
              </a:ext>
            </a:extLst>
          </p:cNvPr>
          <p:cNvSpPr>
            <a:spLocks noGrp="1"/>
          </p:cNvSpPr>
          <p:nvPr>
            <p:ph type="title"/>
          </p:nvPr>
        </p:nvSpPr>
        <p:spPr>
          <a:xfrm>
            <a:off x="480106" y="218731"/>
            <a:ext cx="7761757" cy="823305"/>
          </a:xfrm>
        </p:spPr>
        <p:txBody>
          <a:bodyPr>
            <a:normAutofit/>
          </a:bodyPr>
          <a:lstStyle/>
          <a:p>
            <a:r>
              <a:rPr lang="en-US" sz="3600" b="1" dirty="0">
                <a:latin typeface="Arial" panose="020B0604020202020204" pitchFamily="34" charset="0"/>
                <a:cs typeface="Arial" panose="020B0604020202020204" pitchFamily="34" charset="0"/>
              </a:rPr>
              <a:t>Holy Spirit….Who He Is!</a:t>
            </a:r>
          </a:p>
        </p:txBody>
      </p:sp>
      <p:sp>
        <p:nvSpPr>
          <p:cNvPr id="6" name="Text Placeholder 5">
            <a:extLst>
              <a:ext uri="{FF2B5EF4-FFF2-40B4-BE49-F238E27FC236}">
                <a16:creationId xmlns:a16="http://schemas.microsoft.com/office/drawing/2014/main" id="{BAF749E1-BC2F-4703-84D4-51AE19647A52}"/>
              </a:ext>
            </a:extLst>
          </p:cNvPr>
          <p:cNvSpPr>
            <a:spLocks noGrp="1"/>
          </p:cNvSpPr>
          <p:nvPr>
            <p:ph type="body" sz="half" idx="15"/>
          </p:nvPr>
        </p:nvSpPr>
        <p:spPr>
          <a:xfrm>
            <a:off x="389824" y="1039309"/>
            <a:ext cx="3727938" cy="5624894"/>
          </a:xfrm>
        </p:spPr>
        <p:txBody>
          <a:bodyPr>
            <a:normAutofit/>
          </a:bodyPr>
          <a:lstStyle/>
          <a:p>
            <a:pPr algn="l">
              <a:spcBef>
                <a:spcPts val="0"/>
              </a:spcBef>
            </a:pPr>
            <a:r>
              <a:rPr lang="en-US" b="1" dirty="0">
                <a:latin typeface="Arial" panose="020B0604020202020204" pitchFamily="34" charset="0"/>
                <a:cs typeface="Arial" panose="020B0604020202020204" pitchFamily="34" charset="0"/>
              </a:rPr>
              <a:t>Breath of The Almighty </a:t>
            </a:r>
            <a:r>
              <a:rPr lang="en-US" i="1" dirty="0">
                <a:latin typeface="Arial" panose="020B0604020202020204" pitchFamily="34" charset="0"/>
                <a:cs typeface="Arial" panose="020B0604020202020204" pitchFamily="34" charset="0"/>
              </a:rPr>
              <a:t>The Holy Spirit is the life-giving breath of God!  </a:t>
            </a:r>
            <a:r>
              <a:rPr lang="en-US" dirty="0">
                <a:latin typeface="Arial" panose="020B0604020202020204" pitchFamily="34" charset="0"/>
                <a:cs typeface="Arial" panose="020B0604020202020204" pitchFamily="34" charset="0"/>
              </a:rPr>
              <a:t>Job 33:4</a:t>
            </a:r>
          </a:p>
          <a:p>
            <a:pPr algn="l">
              <a:spcBef>
                <a:spcPts val="0"/>
              </a:spcBef>
            </a:pPr>
            <a:r>
              <a:rPr lang="en-US" b="1" dirty="0">
                <a:latin typeface="Arial" panose="020B0604020202020204" pitchFamily="34" charset="0"/>
                <a:cs typeface="Arial" panose="020B0604020202020204" pitchFamily="34" charset="0"/>
              </a:rPr>
              <a:t>Counselor &amp; Comforter </a:t>
            </a:r>
            <a:r>
              <a:rPr lang="en-US" i="1" dirty="0">
                <a:latin typeface="Arial" panose="020B0604020202020204" pitchFamily="34" charset="0"/>
                <a:cs typeface="Arial" panose="020B0604020202020204" pitchFamily="34" charset="0"/>
              </a:rPr>
              <a:t>The Holy Spirit is our comforter, our counselor and He gives us strength!  </a:t>
            </a:r>
            <a:r>
              <a:rPr lang="en-US" dirty="0">
                <a:latin typeface="Arial" panose="020B0604020202020204" pitchFamily="34" charset="0"/>
                <a:cs typeface="Arial" panose="020B0604020202020204" pitchFamily="34" charset="0"/>
              </a:rPr>
              <a:t>John 14:16,26; 15:26; Romans 8:26</a:t>
            </a:r>
          </a:p>
          <a:p>
            <a:pPr algn="l">
              <a:spcBef>
                <a:spcPts val="0"/>
              </a:spcBef>
            </a:pPr>
            <a:r>
              <a:rPr lang="en-US" b="1" dirty="0">
                <a:latin typeface="Arial" panose="020B0604020202020204" pitchFamily="34" charset="0"/>
                <a:cs typeface="Arial" panose="020B0604020202020204" pitchFamily="34" charset="0"/>
              </a:rPr>
              <a:t>Spirit of Counsel </a:t>
            </a:r>
            <a:r>
              <a:rPr lang="en-US" i="1" dirty="0">
                <a:latin typeface="Arial" panose="020B0604020202020204" pitchFamily="34" charset="0"/>
                <a:cs typeface="Arial" panose="020B0604020202020204" pitchFamily="34" charset="0"/>
              </a:rPr>
              <a:t>The Holy Spirit will counsel us and teach us as we grow in Christ! </a:t>
            </a:r>
            <a:r>
              <a:rPr lang="en-US" dirty="0">
                <a:latin typeface="Arial" panose="020B0604020202020204" pitchFamily="34" charset="0"/>
                <a:cs typeface="Arial" panose="020B0604020202020204" pitchFamily="34" charset="0"/>
              </a:rPr>
              <a:t>Isaiah 11:2</a:t>
            </a:r>
          </a:p>
          <a:p>
            <a:pPr algn="l">
              <a:spcBef>
                <a:spcPts val="0"/>
              </a:spcBef>
            </a:pPr>
            <a:r>
              <a:rPr lang="en-US" b="1" dirty="0">
                <a:latin typeface="Arial" panose="020B0604020202020204" pitchFamily="34" charset="0"/>
                <a:cs typeface="Arial" panose="020B0604020202020204" pitchFamily="34" charset="0"/>
              </a:rPr>
              <a:t>Eternal Spirit </a:t>
            </a:r>
            <a:r>
              <a:rPr lang="en-US" i="1" dirty="0">
                <a:latin typeface="Arial" panose="020B0604020202020204" pitchFamily="34" charset="0"/>
                <a:cs typeface="Arial" panose="020B0604020202020204" pitchFamily="34" charset="0"/>
              </a:rPr>
              <a:t>The Holy Spirit is the eternal God! </a:t>
            </a:r>
            <a:r>
              <a:rPr lang="en-US" dirty="0">
                <a:latin typeface="Arial" panose="020B0604020202020204" pitchFamily="34" charset="0"/>
                <a:cs typeface="Arial" panose="020B0604020202020204" pitchFamily="34" charset="0"/>
              </a:rPr>
              <a:t>Hebrews 9:14</a:t>
            </a:r>
          </a:p>
          <a:p>
            <a:pPr algn="l">
              <a:spcBef>
                <a:spcPts val="0"/>
              </a:spcBef>
            </a:pPr>
            <a:r>
              <a:rPr lang="en-US" b="1" dirty="0">
                <a:latin typeface="Arial" panose="020B0604020202020204" pitchFamily="34" charset="0"/>
                <a:cs typeface="Arial" panose="020B0604020202020204" pitchFamily="34" charset="0"/>
              </a:rPr>
              <a:t>Free Spirit </a:t>
            </a:r>
            <a:r>
              <a:rPr lang="en-US" i="1" dirty="0">
                <a:latin typeface="Arial" panose="020B0604020202020204" pitchFamily="34" charset="0"/>
                <a:cs typeface="Arial" panose="020B0604020202020204" pitchFamily="34" charset="0"/>
              </a:rPr>
              <a:t>The Holy Spirit is a generous and willing spirit! </a:t>
            </a:r>
            <a:r>
              <a:rPr lang="en-US" dirty="0">
                <a:latin typeface="Arial" panose="020B0604020202020204" pitchFamily="34" charset="0"/>
                <a:cs typeface="Arial" panose="020B0604020202020204" pitchFamily="34" charset="0"/>
              </a:rPr>
              <a:t>Psalm 51:12</a:t>
            </a:r>
          </a:p>
          <a:p>
            <a:pPr algn="l">
              <a:spcBef>
                <a:spcPts val="0"/>
              </a:spcBef>
            </a:pPr>
            <a:r>
              <a:rPr lang="en-US" b="1" dirty="0">
                <a:latin typeface="Arial" panose="020B0604020202020204" pitchFamily="34" charset="0"/>
                <a:cs typeface="Arial" panose="020B0604020202020204" pitchFamily="34" charset="0"/>
              </a:rPr>
              <a:t>God </a:t>
            </a:r>
            <a:r>
              <a:rPr lang="en-US" i="1" dirty="0">
                <a:latin typeface="Arial" panose="020B0604020202020204" pitchFamily="34" charset="0"/>
                <a:cs typeface="Arial" panose="020B0604020202020204" pitchFamily="34" charset="0"/>
              </a:rPr>
              <a:t>The Holy Spirit is God as the Third Person of the Trinity! </a:t>
            </a:r>
            <a:r>
              <a:rPr lang="en-US" dirty="0">
                <a:latin typeface="Arial" panose="020B0604020202020204" pitchFamily="34" charset="0"/>
                <a:cs typeface="Arial" panose="020B0604020202020204" pitchFamily="34" charset="0"/>
              </a:rPr>
              <a:t>Acts 5:3-4</a:t>
            </a:r>
          </a:p>
          <a:p>
            <a:pPr algn="l">
              <a:spcBef>
                <a:spcPts val="0"/>
              </a:spcBef>
            </a:pPr>
            <a:r>
              <a:rPr lang="en-US" b="1" dirty="0">
                <a:latin typeface="Arial" panose="020B0604020202020204" pitchFamily="34" charset="0"/>
                <a:cs typeface="Arial" panose="020B0604020202020204" pitchFamily="34" charset="0"/>
              </a:rPr>
              <a:t>Good Spirit </a:t>
            </a:r>
            <a:r>
              <a:rPr lang="en-US" i="1" dirty="0">
                <a:latin typeface="Arial" panose="020B0604020202020204" pitchFamily="34" charset="0"/>
                <a:cs typeface="Arial" panose="020B0604020202020204" pitchFamily="34" charset="0"/>
              </a:rPr>
              <a:t>God’s Spirit will teach us and lead us in goodness! </a:t>
            </a:r>
            <a:r>
              <a:rPr lang="en-US" dirty="0">
                <a:latin typeface="Arial" panose="020B0604020202020204" pitchFamily="34" charset="0"/>
                <a:cs typeface="Arial" panose="020B0604020202020204" pitchFamily="34" charset="0"/>
              </a:rPr>
              <a:t>Nehemiah 9:20; Psalm 143:10</a:t>
            </a:r>
          </a:p>
          <a:p>
            <a:pPr algn="l">
              <a:spcBef>
                <a:spcPts val="0"/>
              </a:spcBef>
            </a:pPr>
            <a:r>
              <a:rPr lang="en-US" b="1" dirty="0">
                <a:latin typeface="Arial" panose="020B0604020202020204" pitchFamily="34" charset="0"/>
                <a:cs typeface="Arial" panose="020B0604020202020204" pitchFamily="34" charset="0"/>
              </a:rPr>
              <a:t>Holy Spirit </a:t>
            </a:r>
            <a:r>
              <a:rPr lang="en-US" i="1" dirty="0">
                <a:latin typeface="Arial" panose="020B0604020202020204" pitchFamily="34" charset="0"/>
                <a:cs typeface="Arial" panose="020B0604020202020204" pitchFamily="34" charset="0"/>
              </a:rPr>
              <a:t>God is the Spirit and He is Holy! He is the Spirit of Holiness. P</a:t>
            </a:r>
            <a:r>
              <a:rPr lang="en-US" dirty="0">
                <a:latin typeface="Arial" panose="020B0604020202020204" pitchFamily="34" charset="0"/>
                <a:cs typeface="Arial" panose="020B0604020202020204" pitchFamily="34" charset="0"/>
              </a:rPr>
              <a:t>salm 51:11, Luke 11:13, Ephesians 1:13, 4:30</a:t>
            </a:r>
          </a:p>
          <a:p>
            <a:pPr algn="l">
              <a:spcBef>
                <a:spcPts val="0"/>
              </a:spcBef>
            </a:pPr>
            <a:r>
              <a:rPr lang="en-US" b="1" dirty="0">
                <a:latin typeface="Arial" panose="020B0604020202020204" pitchFamily="34" charset="0"/>
                <a:cs typeface="Arial" panose="020B0604020202020204" pitchFamily="34" charset="0"/>
              </a:rPr>
              <a:t>Lord </a:t>
            </a:r>
            <a:r>
              <a:rPr lang="en-US" i="1" dirty="0">
                <a:latin typeface="Arial" panose="020B0604020202020204" pitchFamily="34" charset="0"/>
                <a:cs typeface="Arial" panose="020B0604020202020204" pitchFamily="34" charset="0"/>
              </a:rPr>
              <a:t>As the Third Person in the Trinity, the Holy Spirit is recognized and worshiped as the Lord! </a:t>
            </a:r>
            <a:r>
              <a:rPr lang="en-US" dirty="0">
                <a:latin typeface="Arial" panose="020B0604020202020204" pitchFamily="34" charset="0"/>
                <a:cs typeface="Arial" panose="020B0604020202020204" pitchFamily="34" charset="0"/>
              </a:rPr>
              <a:t>2 Corinthians 3:16-17</a:t>
            </a:r>
          </a:p>
          <a:p>
            <a:pPr algn="l">
              <a:spcBef>
                <a:spcPts val="0"/>
              </a:spcBef>
            </a:pPr>
            <a:r>
              <a:rPr lang="en-US" b="1" dirty="0">
                <a:latin typeface="Arial" panose="020B0604020202020204" pitchFamily="34" charset="0"/>
                <a:cs typeface="Arial" panose="020B0604020202020204" pitchFamily="34" charset="0"/>
              </a:rPr>
              <a:t>Power of the Highest </a:t>
            </a:r>
            <a:r>
              <a:rPr lang="en-US" i="1" dirty="0">
                <a:latin typeface="Arial" panose="020B0604020202020204" pitchFamily="34" charset="0"/>
                <a:cs typeface="Arial" panose="020B0604020202020204" pitchFamily="34" charset="0"/>
              </a:rPr>
              <a:t>The Spirit of God’s Power, He is the greatest power! </a:t>
            </a:r>
            <a:r>
              <a:rPr lang="en-US" dirty="0">
                <a:latin typeface="Arial" panose="020B0604020202020204" pitchFamily="34" charset="0"/>
                <a:cs typeface="Arial" panose="020B0604020202020204" pitchFamily="34" charset="0"/>
              </a:rPr>
              <a:t>Luke 1:35</a:t>
            </a:r>
          </a:p>
          <a:p>
            <a:endParaRPr lang="en-US" dirty="0"/>
          </a:p>
        </p:txBody>
      </p:sp>
      <p:sp>
        <p:nvSpPr>
          <p:cNvPr id="7" name="Text Placeholder 6">
            <a:extLst>
              <a:ext uri="{FF2B5EF4-FFF2-40B4-BE49-F238E27FC236}">
                <a16:creationId xmlns:a16="http://schemas.microsoft.com/office/drawing/2014/main" id="{7137837C-F2D2-4588-A390-E09F1DF4AD3E}"/>
              </a:ext>
            </a:extLst>
          </p:cNvPr>
          <p:cNvSpPr>
            <a:spLocks noGrp="1"/>
          </p:cNvSpPr>
          <p:nvPr>
            <p:ph type="body" sz="half" idx="16"/>
          </p:nvPr>
        </p:nvSpPr>
        <p:spPr>
          <a:xfrm>
            <a:off x="4117762" y="994054"/>
            <a:ext cx="3971161" cy="5718131"/>
          </a:xfrm>
        </p:spPr>
        <p:txBody>
          <a:bodyPr>
            <a:normAutofit/>
          </a:bodyPr>
          <a:lstStyle/>
          <a:p>
            <a:pPr algn="l">
              <a:spcBef>
                <a:spcPts val="0"/>
              </a:spcBef>
            </a:pPr>
            <a:r>
              <a:rPr lang="en-US" b="1" dirty="0">
                <a:latin typeface="Arial" panose="020B0604020202020204" pitchFamily="34" charset="0"/>
                <a:cs typeface="Arial" panose="020B0604020202020204" pitchFamily="34" charset="0"/>
              </a:rPr>
              <a:t>Spirit of Might </a:t>
            </a:r>
            <a:r>
              <a:rPr lang="en-US" dirty="0">
                <a:latin typeface="Arial" panose="020B0604020202020204" pitchFamily="34" charset="0"/>
                <a:cs typeface="Arial" panose="020B0604020202020204" pitchFamily="34" charset="0"/>
              </a:rPr>
              <a:t>Isaiah 11:2</a:t>
            </a:r>
          </a:p>
          <a:p>
            <a:pPr algn="l">
              <a:spcBef>
                <a:spcPts val="0"/>
              </a:spcBef>
            </a:pPr>
            <a:r>
              <a:rPr lang="en-US" i="1" dirty="0">
                <a:latin typeface="Arial" panose="020B0604020202020204" pitchFamily="34" charset="0"/>
                <a:cs typeface="Arial" panose="020B0604020202020204" pitchFamily="34" charset="0"/>
              </a:rPr>
              <a:t>He is the Spirit of strength.</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Adoption </a:t>
            </a:r>
            <a:r>
              <a:rPr lang="en-US" dirty="0">
                <a:latin typeface="Arial" panose="020B0604020202020204" pitchFamily="34" charset="0"/>
                <a:cs typeface="Arial" panose="020B0604020202020204" pitchFamily="34" charset="0"/>
              </a:rPr>
              <a:t>Romans 8:15</a:t>
            </a:r>
          </a:p>
          <a:p>
            <a:pPr algn="l">
              <a:spcBef>
                <a:spcPts val="0"/>
              </a:spcBef>
            </a:pPr>
            <a:r>
              <a:rPr lang="en-US" i="1" dirty="0">
                <a:latin typeface="Arial" panose="020B0604020202020204" pitchFamily="34" charset="0"/>
                <a:cs typeface="Arial" panose="020B0604020202020204" pitchFamily="34" charset="0"/>
              </a:rPr>
              <a:t>By this Spirit we are made heirs of God</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Burning </a:t>
            </a:r>
            <a:r>
              <a:rPr lang="en-US" dirty="0">
                <a:latin typeface="Arial" panose="020B0604020202020204" pitchFamily="34" charset="0"/>
                <a:cs typeface="Arial" panose="020B0604020202020204" pitchFamily="34" charset="0"/>
              </a:rPr>
              <a:t>Isaiah 4:4</a:t>
            </a:r>
          </a:p>
          <a:p>
            <a:pPr algn="l">
              <a:spcBef>
                <a:spcPts val="0"/>
              </a:spcBef>
            </a:pPr>
            <a:r>
              <a:rPr lang="en-US" i="1" dirty="0">
                <a:latin typeface="Arial" panose="020B0604020202020204" pitchFamily="34" charset="0"/>
                <a:cs typeface="Arial" panose="020B0604020202020204" pitchFamily="34" charset="0"/>
              </a:rPr>
              <a:t>He is the fire of purification!</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Judgment </a:t>
            </a:r>
            <a:r>
              <a:rPr lang="en-US" dirty="0">
                <a:latin typeface="Arial" panose="020B0604020202020204" pitchFamily="34" charset="0"/>
                <a:cs typeface="Arial" panose="020B0604020202020204" pitchFamily="34" charset="0"/>
              </a:rPr>
              <a:t>Isaiah 4:4, 28:6</a:t>
            </a:r>
          </a:p>
          <a:p>
            <a:pPr algn="l">
              <a:spcBef>
                <a:spcPts val="0"/>
              </a:spcBef>
            </a:pPr>
            <a:r>
              <a:rPr lang="en-US" i="1" dirty="0">
                <a:latin typeface="Arial" panose="020B0604020202020204" pitchFamily="34" charset="0"/>
                <a:cs typeface="Arial" panose="020B0604020202020204" pitchFamily="34" charset="0"/>
              </a:rPr>
              <a:t>The Spirit brings conviction and judgment.</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Christ (Jesus Christ) </a:t>
            </a:r>
            <a:r>
              <a:rPr lang="en-US" dirty="0">
                <a:latin typeface="Arial" panose="020B0604020202020204" pitchFamily="34" charset="0"/>
                <a:cs typeface="Arial" panose="020B0604020202020204" pitchFamily="34" charset="0"/>
              </a:rPr>
              <a:t>Romans 8:9, 1 Peter 1:11</a:t>
            </a:r>
          </a:p>
          <a:p>
            <a:pPr algn="l">
              <a:spcBef>
                <a:spcPts val="0"/>
              </a:spcBef>
            </a:pPr>
            <a:r>
              <a:rPr lang="en-US" i="1" dirty="0">
                <a:latin typeface="Arial" panose="020B0604020202020204" pitchFamily="34" charset="0"/>
                <a:cs typeface="Arial" panose="020B0604020202020204" pitchFamily="34" charset="0"/>
              </a:rPr>
              <a:t>The Holy Spirit is the Spirit shared between Jesus and God</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Glory </a:t>
            </a:r>
            <a:r>
              <a:rPr lang="en-US" dirty="0">
                <a:latin typeface="Arial" panose="020B0604020202020204" pitchFamily="34" charset="0"/>
                <a:cs typeface="Arial" panose="020B0604020202020204" pitchFamily="34" charset="0"/>
              </a:rPr>
              <a:t>1 Peter 4:14</a:t>
            </a:r>
          </a:p>
          <a:p>
            <a:pPr algn="l">
              <a:spcBef>
                <a:spcPts val="0"/>
              </a:spcBef>
            </a:pPr>
            <a:r>
              <a:rPr lang="en-US" i="1" dirty="0">
                <a:latin typeface="Arial" panose="020B0604020202020204" pitchFamily="34" charset="0"/>
                <a:cs typeface="Arial" panose="020B0604020202020204" pitchFamily="34" charset="0"/>
              </a:rPr>
              <a:t>The Holy Spirit always gives Glory to God!</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God </a:t>
            </a:r>
            <a:r>
              <a:rPr lang="en-US" dirty="0">
                <a:latin typeface="Arial" panose="020B0604020202020204" pitchFamily="34" charset="0"/>
                <a:cs typeface="Arial" panose="020B0604020202020204" pitchFamily="34" charset="0"/>
              </a:rPr>
              <a:t>Genesis 1:2, 1 Corinthians 2:11, Job 33:4</a:t>
            </a:r>
          </a:p>
          <a:p>
            <a:pPr algn="l">
              <a:spcBef>
                <a:spcPts val="0"/>
              </a:spcBef>
            </a:pPr>
            <a:r>
              <a:rPr lang="en-US" i="1" dirty="0">
                <a:latin typeface="Arial" panose="020B0604020202020204" pitchFamily="34" charset="0"/>
                <a:cs typeface="Arial" panose="020B0604020202020204" pitchFamily="34" charset="0"/>
              </a:rPr>
              <a:t>The Holy Spirit is the Spirit of the Triune God!</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the Lord Yahweh </a:t>
            </a:r>
            <a:r>
              <a:rPr lang="en-US" dirty="0">
                <a:latin typeface="Arial" panose="020B0604020202020204" pitchFamily="34" charset="0"/>
                <a:cs typeface="Arial" panose="020B0604020202020204" pitchFamily="34" charset="0"/>
              </a:rPr>
              <a:t>Isaiah 11:2, Isaiah 61:1</a:t>
            </a:r>
          </a:p>
          <a:p>
            <a:pPr algn="l">
              <a:spcBef>
                <a:spcPts val="0"/>
              </a:spcBef>
            </a:pPr>
            <a:r>
              <a:rPr lang="en-US" i="1" dirty="0">
                <a:latin typeface="Arial" panose="020B0604020202020204" pitchFamily="34" charset="0"/>
                <a:cs typeface="Arial" panose="020B0604020202020204" pitchFamily="34" charset="0"/>
              </a:rPr>
              <a:t>The Spirit has the sacred name for God-Yahweh!</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Grace </a:t>
            </a:r>
            <a:r>
              <a:rPr lang="en-US" dirty="0">
                <a:latin typeface="Arial" panose="020B0604020202020204" pitchFamily="34" charset="0"/>
                <a:cs typeface="Arial" panose="020B0604020202020204" pitchFamily="34" charset="0"/>
              </a:rPr>
              <a:t>Zechariah 12:10, Hebrews 10:29</a:t>
            </a:r>
          </a:p>
          <a:p>
            <a:pPr algn="l">
              <a:spcBef>
                <a:spcPts val="0"/>
              </a:spcBef>
            </a:pPr>
            <a:r>
              <a:rPr lang="en-US" i="1" dirty="0">
                <a:latin typeface="Arial" panose="020B0604020202020204" pitchFamily="34" charset="0"/>
                <a:cs typeface="Arial" panose="020B0604020202020204" pitchFamily="34" charset="0"/>
              </a:rPr>
              <a:t>He is a Spirit of Grace!</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Knowledge </a:t>
            </a:r>
            <a:r>
              <a:rPr lang="en-US" dirty="0">
                <a:latin typeface="Arial" panose="020B0604020202020204" pitchFamily="34" charset="0"/>
                <a:cs typeface="Arial" panose="020B0604020202020204" pitchFamily="34" charset="0"/>
              </a:rPr>
              <a:t>Isaiah 11:2</a:t>
            </a:r>
          </a:p>
          <a:p>
            <a:pPr algn="l">
              <a:spcBef>
                <a:spcPts val="0"/>
              </a:spcBef>
            </a:pPr>
            <a:r>
              <a:rPr lang="en-US" i="1" dirty="0">
                <a:latin typeface="Arial" panose="020B0604020202020204" pitchFamily="34" charset="0"/>
                <a:cs typeface="Arial" panose="020B0604020202020204" pitchFamily="34" charset="0"/>
              </a:rPr>
              <a:t>The Holy Spirit has clarity of Mind.</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Truth </a:t>
            </a:r>
            <a:r>
              <a:rPr lang="en-US" dirty="0">
                <a:latin typeface="Arial" panose="020B0604020202020204" pitchFamily="34" charset="0"/>
                <a:cs typeface="Arial" panose="020B0604020202020204" pitchFamily="34" charset="0"/>
              </a:rPr>
              <a:t>John 14:17, 15:26</a:t>
            </a:r>
          </a:p>
          <a:p>
            <a:pPr algn="l">
              <a:spcBef>
                <a:spcPts val="0"/>
              </a:spcBef>
            </a:pPr>
            <a:r>
              <a:rPr lang="en-US" i="1" dirty="0">
                <a:latin typeface="Arial" panose="020B0604020202020204" pitchFamily="34" charset="0"/>
                <a:cs typeface="Arial" panose="020B0604020202020204" pitchFamily="34" charset="0"/>
              </a:rPr>
              <a:t>The Holy Spirit is about truth not falsehood!</a:t>
            </a:r>
            <a:endParaRPr lang="en-US" dirty="0">
              <a:latin typeface="Arial" panose="020B0604020202020204" pitchFamily="34" charset="0"/>
              <a:cs typeface="Arial" panose="020B0604020202020204" pitchFamily="34" charset="0"/>
            </a:endParaRPr>
          </a:p>
          <a:p>
            <a:endParaRPr lang="en-US" dirty="0"/>
          </a:p>
        </p:txBody>
      </p:sp>
      <p:sp>
        <p:nvSpPr>
          <p:cNvPr id="8" name="Text Placeholder 7">
            <a:extLst>
              <a:ext uri="{FF2B5EF4-FFF2-40B4-BE49-F238E27FC236}">
                <a16:creationId xmlns:a16="http://schemas.microsoft.com/office/drawing/2014/main" id="{CF52F6C3-45DF-41DB-8111-CB58C41A00EC}"/>
              </a:ext>
            </a:extLst>
          </p:cNvPr>
          <p:cNvSpPr>
            <a:spLocks noGrp="1"/>
          </p:cNvSpPr>
          <p:nvPr>
            <p:ph type="body" sz="half" idx="17"/>
          </p:nvPr>
        </p:nvSpPr>
        <p:spPr>
          <a:xfrm>
            <a:off x="8241864" y="1002089"/>
            <a:ext cx="3727938" cy="5424126"/>
          </a:xfrm>
        </p:spPr>
        <p:txBody>
          <a:bodyPr>
            <a:normAutofit/>
          </a:bodyPr>
          <a:lstStyle/>
          <a:p>
            <a:pPr algn="l">
              <a:spcBef>
                <a:spcPts val="0"/>
              </a:spcBef>
            </a:pPr>
            <a:r>
              <a:rPr lang="en-US" b="1" dirty="0">
                <a:latin typeface="Arial" panose="020B0604020202020204" pitchFamily="34" charset="0"/>
                <a:cs typeface="Arial" panose="020B0604020202020204" pitchFamily="34" charset="0"/>
              </a:rPr>
              <a:t>Spirit of Life </a:t>
            </a:r>
            <a:r>
              <a:rPr lang="en-US" dirty="0">
                <a:latin typeface="Arial" panose="020B0604020202020204" pitchFamily="34" charset="0"/>
                <a:cs typeface="Arial" panose="020B0604020202020204" pitchFamily="34" charset="0"/>
              </a:rPr>
              <a:t>Romans 8:2</a:t>
            </a:r>
          </a:p>
          <a:p>
            <a:pPr algn="l">
              <a:spcBef>
                <a:spcPts val="0"/>
              </a:spcBef>
            </a:pPr>
            <a:r>
              <a:rPr lang="en-US" i="1" dirty="0">
                <a:latin typeface="Arial" panose="020B0604020202020204" pitchFamily="34" charset="0"/>
                <a:cs typeface="Arial" panose="020B0604020202020204" pitchFamily="34" charset="0"/>
              </a:rPr>
              <a:t>The Holy Spirit gives life! </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Understanding </a:t>
            </a:r>
            <a:r>
              <a:rPr lang="en-US" dirty="0">
                <a:latin typeface="Arial" panose="020B0604020202020204" pitchFamily="34" charset="0"/>
                <a:cs typeface="Arial" panose="020B0604020202020204" pitchFamily="34" charset="0"/>
              </a:rPr>
              <a:t>Isaiah 11:2</a:t>
            </a:r>
          </a:p>
          <a:p>
            <a:pPr algn="l">
              <a:spcBef>
                <a:spcPts val="0"/>
              </a:spcBef>
            </a:pPr>
            <a:r>
              <a:rPr lang="en-US" i="1" dirty="0">
                <a:latin typeface="Arial" panose="020B0604020202020204" pitchFamily="34" charset="0"/>
                <a:cs typeface="Arial" panose="020B0604020202020204" pitchFamily="34" charset="0"/>
              </a:rPr>
              <a:t>The Holy Spirit is understanding!</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Wisdom </a:t>
            </a:r>
            <a:r>
              <a:rPr lang="en-US" dirty="0">
                <a:latin typeface="Arial" panose="020B0604020202020204" pitchFamily="34" charset="0"/>
                <a:cs typeface="Arial" panose="020B0604020202020204" pitchFamily="34" charset="0"/>
              </a:rPr>
              <a:t>Isaiah 11:2, Ephesians 1:17</a:t>
            </a:r>
          </a:p>
          <a:p>
            <a:pPr algn="l">
              <a:spcBef>
                <a:spcPts val="0"/>
              </a:spcBef>
            </a:pPr>
            <a:r>
              <a:rPr lang="en-US" i="1" dirty="0">
                <a:latin typeface="Arial" panose="020B0604020202020204" pitchFamily="34" charset="0"/>
                <a:cs typeface="Arial" panose="020B0604020202020204" pitchFamily="34" charset="0"/>
              </a:rPr>
              <a:t>The Holy Spirit is wise!</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the Living God </a:t>
            </a:r>
            <a:r>
              <a:rPr lang="en-US" dirty="0">
                <a:latin typeface="Arial" panose="020B0604020202020204" pitchFamily="34" charset="0"/>
                <a:cs typeface="Arial" panose="020B0604020202020204" pitchFamily="34" charset="0"/>
              </a:rPr>
              <a:t>2 Corinthians 3:3</a:t>
            </a:r>
          </a:p>
          <a:p>
            <a:pPr algn="l">
              <a:spcBef>
                <a:spcPts val="0"/>
              </a:spcBef>
            </a:pPr>
            <a:r>
              <a:rPr lang="en-US" i="1" dirty="0">
                <a:latin typeface="Arial" panose="020B0604020202020204" pitchFamily="34" charset="0"/>
                <a:cs typeface="Arial" panose="020B0604020202020204" pitchFamily="34" charset="0"/>
              </a:rPr>
              <a:t>The Holy Spirit is the Spirit of the One True God who is the God of Life!</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Prophecy </a:t>
            </a:r>
            <a:r>
              <a:rPr lang="en-US" dirty="0">
                <a:latin typeface="Arial" panose="020B0604020202020204" pitchFamily="34" charset="0"/>
                <a:cs typeface="Arial" panose="020B0604020202020204" pitchFamily="34" charset="0"/>
              </a:rPr>
              <a:t>Revelation 19:10</a:t>
            </a:r>
          </a:p>
          <a:p>
            <a:pPr algn="l">
              <a:spcBef>
                <a:spcPts val="0"/>
              </a:spcBef>
            </a:pPr>
            <a:r>
              <a:rPr lang="en-US" i="1" dirty="0">
                <a:latin typeface="Arial" panose="020B0604020202020204" pitchFamily="34" charset="0"/>
                <a:cs typeface="Arial" panose="020B0604020202020204" pitchFamily="34" charset="0"/>
              </a:rPr>
              <a:t>The Holy Spirit inspires true prophecy!</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the Father </a:t>
            </a:r>
            <a:r>
              <a:rPr lang="en-US" dirty="0">
                <a:latin typeface="Arial" panose="020B0604020202020204" pitchFamily="34" charset="0"/>
                <a:cs typeface="Arial" panose="020B0604020202020204" pitchFamily="34" charset="0"/>
              </a:rPr>
              <a:t>Matthew 10:20</a:t>
            </a:r>
          </a:p>
          <a:p>
            <a:pPr algn="l">
              <a:spcBef>
                <a:spcPts val="0"/>
              </a:spcBef>
            </a:pPr>
            <a:r>
              <a:rPr lang="en-US" i="1" dirty="0">
                <a:latin typeface="Arial" panose="020B0604020202020204" pitchFamily="34" charset="0"/>
                <a:cs typeface="Arial" panose="020B0604020202020204" pitchFamily="34" charset="0"/>
              </a:rPr>
              <a:t>The Holy Spirit is shared between the Father and the Son</a:t>
            </a:r>
            <a:r>
              <a:rPr lang="en-US" dirty="0">
                <a:latin typeface="Arial" panose="020B0604020202020204" pitchFamily="34" charset="0"/>
                <a:cs typeface="Arial" panose="020B0604020202020204" pitchFamily="34" charset="0"/>
              </a:rPr>
              <a:t>.</a:t>
            </a:r>
          </a:p>
          <a:p>
            <a:pPr algn="l">
              <a:spcBef>
                <a:spcPts val="0"/>
              </a:spcBef>
            </a:pPr>
            <a:r>
              <a:rPr lang="en-US" b="1" dirty="0">
                <a:latin typeface="Arial" panose="020B0604020202020204" pitchFamily="34" charset="0"/>
                <a:cs typeface="Arial" panose="020B0604020202020204" pitchFamily="34" charset="0"/>
              </a:rPr>
              <a:t>Spirit of the Fear of the Lord </a:t>
            </a:r>
            <a:r>
              <a:rPr lang="en-US" dirty="0">
                <a:latin typeface="Arial" panose="020B0604020202020204" pitchFamily="34" charset="0"/>
                <a:cs typeface="Arial" panose="020B0604020202020204" pitchFamily="34" charset="0"/>
              </a:rPr>
              <a:t>Isaiah 11;2</a:t>
            </a:r>
          </a:p>
          <a:p>
            <a:pPr algn="l">
              <a:spcBef>
                <a:spcPts val="0"/>
              </a:spcBef>
            </a:pPr>
            <a:r>
              <a:rPr lang="en-US" i="1" dirty="0">
                <a:latin typeface="Arial" panose="020B0604020202020204" pitchFamily="34" charset="0"/>
                <a:cs typeface="Arial" panose="020B0604020202020204" pitchFamily="34" charset="0"/>
              </a:rPr>
              <a:t>The Spirit of the Spirit of reverence toward our God. </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the Lord (God) </a:t>
            </a:r>
            <a:r>
              <a:rPr lang="en-US" dirty="0">
                <a:latin typeface="Arial" panose="020B0604020202020204" pitchFamily="34" charset="0"/>
                <a:cs typeface="Arial" panose="020B0604020202020204" pitchFamily="34" charset="0"/>
              </a:rPr>
              <a:t>Acts 5:9</a:t>
            </a:r>
          </a:p>
          <a:p>
            <a:pPr algn="l">
              <a:spcBef>
                <a:spcPts val="0"/>
              </a:spcBef>
            </a:pPr>
            <a:r>
              <a:rPr lang="en-US" i="1" dirty="0">
                <a:latin typeface="Arial" panose="020B0604020202020204" pitchFamily="34" charset="0"/>
                <a:cs typeface="Arial" panose="020B0604020202020204" pitchFamily="34" charset="0"/>
              </a:rPr>
              <a:t>The Holy Spirit is the presence of the Lord.</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the Son </a:t>
            </a:r>
            <a:r>
              <a:rPr lang="en-US" dirty="0">
                <a:latin typeface="Arial" panose="020B0604020202020204" pitchFamily="34" charset="0"/>
                <a:cs typeface="Arial" panose="020B0604020202020204" pitchFamily="34" charset="0"/>
              </a:rPr>
              <a:t>Galatians 4:6</a:t>
            </a:r>
          </a:p>
          <a:p>
            <a:pPr algn="l">
              <a:spcBef>
                <a:spcPts val="0"/>
              </a:spcBef>
            </a:pPr>
            <a:r>
              <a:rPr lang="en-US" i="1" dirty="0">
                <a:latin typeface="Arial" panose="020B0604020202020204" pitchFamily="34" charset="0"/>
                <a:cs typeface="Arial" panose="020B0604020202020204" pitchFamily="34" charset="0"/>
              </a:rPr>
              <a:t>The Holy Spirit shared between the Son and the Father.</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a:t>
            </a:r>
            <a:r>
              <a:rPr lang="en-US" dirty="0">
                <a:latin typeface="Arial" panose="020B0604020202020204" pitchFamily="34" charset="0"/>
                <a:cs typeface="Arial" panose="020B0604020202020204" pitchFamily="34" charset="0"/>
              </a:rPr>
              <a:t>Matthew 4:1, John 3:6, 1 Timothy 4;1</a:t>
            </a:r>
          </a:p>
          <a:p>
            <a:pPr algn="l">
              <a:spcBef>
                <a:spcPts val="0"/>
              </a:spcBef>
            </a:pPr>
            <a:r>
              <a:rPr lang="en-US" i="1" dirty="0">
                <a:latin typeface="Arial" panose="020B0604020202020204" pitchFamily="34" charset="0"/>
                <a:cs typeface="Arial" panose="020B0604020202020204" pitchFamily="34" charset="0"/>
              </a:rPr>
              <a:t>Sometimes simply referenced as the “Spirit”.</a:t>
            </a:r>
            <a:endParaRPr lang="en-US" dirty="0">
              <a:latin typeface="Arial" panose="020B0604020202020204" pitchFamily="34" charset="0"/>
              <a:cs typeface="Arial" panose="020B0604020202020204" pitchFamily="34" charset="0"/>
            </a:endParaRPr>
          </a:p>
          <a:p>
            <a:pPr algn="l">
              <a:spcBef>
                <a:spcPts val="0"/>
              </a:spcBef>
            </a:pPr>
            <a:r>
              <a:rPr lang="en-US" b="1" dirty="0">
                <a:latin typeface="Arial" panose="020B0604020202020204" pitchFamily="34" charset="0"/>
                <a:cs typeface="Arial" panose="020B0604020202020204" pitchFamily="34" charset="0"/>
              </a:rPr>
              <a:t>Spirit of Revelation </a:t>
            </a:r>
            <a:r>
              <a:rPr lang="en-US" dirty="0">
                <a:latin typeface="Arial" panose="020B0604020202020204" pitchFamily="34" charset="0"/>
                <a:cs typeface="Arial" panose="020B0604020202020204" pitchFamily="34" charset="0"/>
              </a:rPr>
              <a:t>Ephesians 1:17</a:t>
            </a:r>
          </a:p>
          <a:p>
            <a:pPr algn="l">
              <a:spcBef>
                <a:spcPts val="0"/>
              </a:spcBef>
            </a:pPr>
            <a:r>
              <a:rPr lang="en-US" i="1" dirty="0">
                <a:latin typeface="Arial" panose="020B0604020202020204" pitchFamily="34" charset="0"/>
                <a:cs typeface="Arial" panose="020B0604020202020204" pitchFamily="34" charset="0"/>
              </a:rPr>
              <a:t>God reveals His truth through the Holy Spirit!</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30156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307472" y="223837"/>
            <a:ext cx="5980117" cy="457200"/>
          </a:xfrm>
        </p:spPr>
        <p:txBody>
          <a:bodyPr>
            <a:noAutofit/>
          </a:bodyPr>
          <a:lstStyle/>
          <a:p>
            <a:r>
              <a:rPr lang="en-US" sz="2000" b="1" dirty="0">
                <a:solidFill>
                  <a:schemeClr val="accent1">
                    <a:lumMod val="75000"/>
                  </a:schemeClr>
                </a:solidFill>
                <a:latin typeface="Arial" panose="020B0604020202020204" pitchFamily="34" charset="0"/>
                <a:cs typeface="Arial" panose="020B0604020202020204" pitchFamily="34" charset="0"/>
              </a:rPr>
              <a:t>The FEAR of the LORD…</a:t>
            </a:r>
          </a:p>
        </p:txBody>
      </p:sp>
      <p:graphicFrame>
        <p:nvGraphicFramePr>
          <p:cNvPr id="3" name="Table 3">
            <a:extLst>
              <a:ext uri="{FF2B5EF4-FFF2-40B4-BE49-F238E27FC236}">
                <a16:creationId xmlns:a16="http://schemas.microsoft.com/office/drawing/2014/main" id="{0CFD6264-0D64-4269-AABD-58E446735908}"/>
              </a:ext>
            </a:extLst>
          </p:cNvPr>
          <p:cNvGraphicFramePr>
            <a:graphicFrameLocks noGrp="1"/>
          </p:cNvGraphicFramePr>
          <p:nvPr>
            <p:extLst>
              <p:ext uri="{D42A27DB-BD31-4B8C-83A1-F6EECF244321}">
                <p14:modId xmlns:p14="http://schemas.microsoft.com/office/powerpoint/2010/main" val="1895609136"/>
              </p:ext>
            </p:extLst>
          </p:nvPr>
        </p:nvGraphicFramePr>
        <p:xfrm>
          <a:off x="107176" y="806255"/>
          <a:ext cx="4353303" cy="5413632"/>
        </p:xfrm>
        <a:graphic>
          <a:graphicData uri="http://schemas.openxmlformats.org/drawingml/2006/table">
            <a:tbl>
              <a:tblPr firstRow="1" bandRow="1">
                <a:tableStyleId>{5C22544A-7EE6-4342-B048-85BDC9FD1C3A}</a:tableStyleId>
              </a:tblPr>
              <a:tblGrid>
                <a:gridCol w="4145023">
                  <a:extLst>
                    <a:ext uri="{9D8B030D-6E8A-4147-A177-3AD203B41FA5}">
                      <a16:colId xmlns:a16="http://schemas.microsoft.com/office/drawing/2014/main" val="424748346"/>
                    </a:ext>
                  </a:extLst>
                </a:gridCol>
                <a:gridCol w="208280">
                  <a:extLst>
                    <a:ext uri="{9D8B030D-6E8A-4147-A177-3AD203B41FA5}">
                      <a16:colId xmlns:a16="http://schemas.microsoft.com/office/drawing/2014/main" val="718957663"/>
                    </a:ext>
                  </a:extLst>
                </a:gridCol>
              </a:tblGrid>
              <a:tr h="5413632">
                <a:tc>
                  <a:txBody>
                    <a:bodyPr/>
                    <a:lstStyle/>
                    <a:p>
                      <a:pPr marL="342900" indent="-342900">
                        <a:buFont typeface="Arial" panose="020B0604020202020204" pitchFamily="34" charset="0"/>
                        <a:buChar char="•"/>
                      </a:pPr>
                      <a:r>
                        <a:rPr lang="en-US" sz="1200" b="0" dirty="0">
                          <a:solidFill>
                            <a:schemeClr val="accent1">
                              <a:lumMod val="75000"/>
                            </a:schemeClr>
                          </a:solidFill>
                          <a:latin typeface="Arial" panose="020B0604020202020204" pitchFamily="34" charset="0"/>
                          <a:cs typeface="Arial" panose="020B0604020202020204" pitchFamily="34" charset="0"/>
                        </a:rPr>
                        <a:t>If you fear the Lord and serve Him and obey His voice, and do not rebel against the commandment of the Lord, then both you and the king who reigns over you will continue following the Lord your God. “Now therefore, fear the Lord, serve Him in sincerity and in truth, and put away the gods which your fathers served on the other side of the River and in Egypt. Serve the Lord!</a:t>
                      </a:r>
                    </a:p>
                    <a:p>
                      <a:pPr marL="342900" indent="-342900" defTabSz="2573338">
                        <a:buFont typeface="Arial" panose="020B0604020202020204" pitchFamily="34" charset="0"/>
                        <a:buChar char="•"/>
                        <a:tabLst>
                          <a:tab pos="5146675" algn="l"/>
                        </a:tabLst>
                      </a:pPr>
                      <a:r>
                        <a:rPr lang="en-US" sz="1200" b="0" dirty="0">
                          <a:solidFill>
                            <a:schemeClr val="accent1">
                              <a:lumMod val="75000"/>
                            </a:schemeClr>
                          </a:solidFill>
                          <a:latin typeface="Arial" panose="020B0604020202020204" pitchFamily="34" charset="0"/>
                          <a:cs typeface="Arial" panose="020B0604020202020204" pitchFamily="34" charset="0"/>
                        </a:rPr>
                        <a:t>Then the churches throughout all Judea, Galilee, and Samaria had peace and were edified. And walking in the fear of the Lord and in the comfort of the Holy Spirit, they were multiplied. Acts 9:31</a:t>
                      </a:r>
                    </a:p>
                    <a:p>
                      <a:pPr marL="342900" indent="-342900" defTabSz="2573338">
                        <a:buFont typeface="Arial" panose="020B0604020202020204" pitchFamily="34" charset="0"/>
                        <a:buChar char="•"/>
                        <a:tabLst>
                          <a:tab pos="5146675" algn="l"/>
                        </a:tabLst>
                      </a:pP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This became known both to all Jews and Greeks dwelling in Ephesus; and fear fell on them all, and the name of the Lord Jesus was magnified. Acts 19:17</a:t>
                      </a:r>
                    </a:p>
                    <a:p>
                      <a:pPr marL="342900" indent="-342900" defTabSz="2573338">
                        <a:buFont typeface="Arial" panose="020B0604020202020204" pitchFamily="34" charset="0"/>
                        <a:buChar char="•"/>
                        <a:tabLst>
                          <a:tab pos="5146675" algn="l"/>
                        </a:tabLst>
                      </a:pPr>
                      <a:r>
                        <a:rPr lang="en-US" sz="1200" b="0" dirty="0">
                          <a:solidFill>
                            <a:schemeClr val="accent1">
                              <a:lumMod val="75000"/>
                            </a:schemeClr>
                          </a:solidFill>
                          <a:latin typeface="Arial" panose="020B0604020202020204" pitchFamily="34" charset="0"/>
                          <a:cs typeface="Arial" panose="020B0604020202020204" pitchFamily="34" charset="0"/>
                        </a:rPr>
                        <a:t>“Do not say, ‘A conspiracy,’ concerning all that this people call a conspiracy, nor be afraid of their threats, nor be troubled. The Lord of hosts, Him you shall hallow; Let Him </a:t>
                      </a:r>
                      <a:r>
                        <a:rPr lang="en-US" sz="1200" b="1" dirty="0">
                          <a:solidFill>
                            <a:schemeClr val="accent1">
                              <a:lumMod val="75000"/>
                            </a:schemeClr>
                          </a:solidFill>
                          <a:latin typeface="Arial" panose="020B0604020202020204" pitchFamily="34" charset="0"/>
                          <a:cs typeface="Arial" panose="020B0604020202020204" pitchFamily="34" charset="0"/>
                        </a:rPr>
                        <a:t>be your fear</a:t>
                      </a:r>
                      <a:r>
                        <a:rPr lang="en-US" sz="1200" b="0" dirty="0">
                          <a:solidFill>
                            <a:schemeClr val="accent1">
                              <a:lumMod val="75000"/>
                            </a:schemeClr>
                          </a:solidFill>
                          <a:latin typeface="Arial" panose="020B0604020202020204" pitchFamily="34" charset="0"/>
                          <a:cs typeface="Arial" panose="020B0604020202020204" pitchFamily="34" charset="0"/>
                        </a:rPr>
                        <a:t>, and let Him be your dread. He will be as a sanctuary, but a stone of stumbling and a rock of offense to both the houses of Israel, Is 8:12-14</a:t>
                      </a:r>
                    </a:p>
                    <a:p>
                      <a:pPr marL="342900" indent="-342900" defTabSz="2573338">
                        <a:buFont typeface="Arial" panose="020B0604020202020204" pitchFamily="34" charset="0"/>
                        <a:buChar char="•"/>
                        <a:tabLst>
                          <a:tab pos="5146675" algn="l"/>
                        </a:tabLst>
                      </a:pP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The</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fear</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of</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the</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cap="small" dirty="0">
                          <a:solidFill>
                            <a:schemeClr val="accent1">
                              <a:lumMod val="75000"/>
                            </a:schemeClr>
                          </a:solidFill>
                          <a:effectLst/>
                          <a:latin typeface="Arial" panose="020B0604020202020204" pitchFamily="34" charset="0"/>
                          <a:ea typeface="+mn-ea"/>
                          <a:cs typeface="Arial" panose="020B0604020202020204" pitchFamily="34" charset="0"/>
                        </a:rPr>
                        <a:t>Lord</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is the beginning of knowledge, </a:t>
                      </a:r>
                      <a:r>
                        <a:rPr lang="en-US" sz="1200" b="0" i="1" kern="1200" dirty="0">
                          <a:solidFill>
                            <a:schemeClr val="accent1">
                              <a:lumMod val="75000"/>
                            </a:schemeClr>
                          </a:solidFill>
                          <a:effectLst/>
                          <a:latin typeface="Arial" panose="020B0604020202020204" pitchFamily="34" charset="0"/>
                          <a:ea typeface="+mn-ea"/>
                          <a:cs typeface="Arial" panose="020B0604020202020204" pitchFamily="34" charset="0"/>
                        </a:rPr>
                        <a:t>But</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fools despise wisdom and instruction. Prov 1:7</a:t>
                      </a:r>
                    </a:p>
                    <a:p>
                      <a:pPr marL="342900" indent="-342900" defTabSz="2573338">
                        <a:buFont typeface="Arial" panose="020B0604020202020204" pitchFamily="34" charset="0"/>
                        <a:buChar char="•"/>
                        <a:tabLst>
                          <a:tab pos="5146675" algn="l"/>
                        </a:tabLst>
                      </a:pP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The</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fear</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of</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the</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cap="small" dirty="0">
                          <a:solidFill>
                            <a:schemeClr val="accent1">
                              <a:lumMod val="75000"/>
                            </a:schemeClr>
                          </a:solidFill>
                          <a:effectLst/>
                          <a:latin typeface="Arial" panose="020B0604020202020204" pitchFamily="34" charset="0"/>
                          <a:ea typeface="+mn-ea"/>
                          <a:cs typeface="Arial" panose="020B0604020202020204" pitchFamily="34" charset="0"/>
                        </a:rPr>
                        <a:t>Lord</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prolongs days, but the years of the wicked will be shortened.</a:t>
                      </a:r>
                    </a:p>
                    <a:p>
                      <a:pPr marL="342900" indent="-342900" defTabSz="2573338">
                        <a:buFont typeface="Arial" panose="020B0604020202020204" pitchFamily="34" charset="0"/>
                        <a:buChar char="•"/>
                        <a:tabLst>
                          <a:tab pos="5146675" algn="l"/>
                        </a:tabLst>
                      </a:pP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In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the</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fear</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of</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the</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0" kern="1200" cap="small" dirty="0">
                          <a:solidFill>
                            <a:schemeClr val="accent1">
                              <a:lumMod val="75000"/>
                            </a:schemeClr>
                          </a:solidFill>
                          <a:effectLst/>
                          <a:latin typeface="Arial" panose="020B0604020202020204" pitchFamily="34" charset="0"/>
                          <a:ea typeface="+mn-ea"/>
                          <a:cs typeface="Arial" panose="020B0604020202020204" pitchFamily="34" charset="0"/>
                        </a:rPr>
                        <a:t>Lord</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a:t>
                      </a:r>
                      <a:r>
                        <a:rPr lang="en-US" sz="1200" b="1" i="1" kern="1200" dirty="0">
                          <a:solidFill>
                            <a:schemeClr val="accent1">
                              <a:lumMod val="75000"/>
                            </a:schemeClr>
                          </a:solidFill>
                          <a:effectLst/>
                          <a:latin typeface="Arial" panose="020B0604020202020204" pitchFamily="34" charset="0"/>
                          <a:ea typeface="+mn-ea"/>
                          <a:cs typeface="Arial" panose="020B0604020202020204" pitchFamily="34" charset="0"/>
                        </a:rPr>
                        <a:t>the</a:t>
                      </a:r>
                      <a:r>
                        <a:rPr lang="en-US" sz="1200" b="0" i="1" kern="1200" dirty="0">
                          <a:solidFill>
                            <a:schemeClr val="accent1">
                              <a:lumMod val="75000"/>
                            </a:schemeClr>
                          </a:solidFill>
                          <a:effectLst/>
                          <a:latin typeface="Arial" panose="020B0604020202020204" pitchFamily="34" charset="0"/>
                          <a:ea typeface="+mn-ea"/>
                          <a:cs typeface="Arial" panose="020B0604020202020204" pitchFamily="34" charset="0"/>
                        </a:rPr>
                        <a:t>re is</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strong confidence, And His children will have a place </a:t>
                      </a:r>
                      <a:r>
                        <a:rPr lang="en-US" sz="1200" b="1" i="0" kern="1200" dirty="0">
                          <a:solidFill>
                            <a:schemeClr val="accent1">
                              <a:lumMod val="75000"/>
                            </a:schemeClr>
                          </a:solidFill>
                          <a:effectLst/>
                          <a:latin typeface="Arial" panose="020B0604020202020204" pitchFamily="34" charset="0"/>
                          <a:ea typeface="+mn-ea"/>
                          <a:cs typeface="Arial" panose="020B0604020202020204" pitchFamily="34" charset="0"/>
                        </a:rPr>
                        <a:t>of</a:t>
                      </a:r>
                      <a:r>
                        <a:rPr lang="en-US" sz="1200" b="0" i="0" kern="1200" dirty="0">
                          <a:solidFill>
                            <a:schemeClr val="accent1">
                              <a:lumMod val="75000"/>
                            </a:schemeClr>
                          </a:solidFill>
                          <a:effectLst/>
                          <a:latin typeface="Arial" panose="020B0604020202020204" pitchFamily="34" charset="0"/>
                          <a:ea typeface="+mn-ea"/>
                          <a:cs typeface="Arial" panose="020B0604020202020204" pitchFamily="34" charset="0"/>
                        </a:rPr>
                        <a:t> refuge. Prov 14:26</a:t>
                      </a:r>
                      <a:endParaRPr lang="en-US" sz="1200" b="0" dirty="0">
                        <a:solidFill>
                          <a:schemeClr val="accent1">
                            <a:lumMod val="75000"/>
                          </a:schemeClr>
                        </a:solidFill>
                        <a:latin typeface="Arial" panose="020B0604020202020204" pitchFamily="34" charset="0"/>
                        <a:cs typeface="Arial" panose="020B0604020202020204" pitchFamily="34" charset="0"/>
                      </a:endParaRPr>
                    </a:p>
                  </a:txBody>
                  <a:tcPr>
                    <a:noFill/>
                  </a:tcPr>
                </a:tc>
                <a:tc>
                  <a:txBody>
                    <a:bodyPr/>
                    <a:lstStyle/>
                    <a:p>
                      <a:pPr marL="112713" marR="0" lvl="0" indent="17463" algn="l" defTabSz="914400" rtl="0" eaLnBrk="1" fontAlgn="auto" latinLnBrk="0" hangingPunct="1">
                        <a:lnSpc>
                          <a:spcPct val="100000"/>
                        </a:lnSpc>
                        <a:spcBef>
                          <a:spcPts val="0"/>
                        </a:spcBef>
                        <a:spcAft>
                          <a:spcPts val="0"/>
                        </a:spcAft>
                        <a:buClrTx/>
                        <a:buSzTx/>
                        <a:buFont typeface="+mj-lt"/>
                        <a:buNone/>
                        <a:tabLst/>
                        <a:defRPr/>
                      </a:pPr>
                      <a:endParaRPr lang="en-US" sz="1200" b="0" dirty="0">
                        <a:solidFill>
                          <a:schemeClr val="tx1"/>
                        </a:solidFill>
                      </a:endParaRPr>
                    </a:p>
                  </a:txBody>
                  <a:tcPr>
                    <a:solidFill>
                      <a:schemeClr val="bg1"/>
                    </a:solidFill>
                  </a:tcPr>
                </a:tc>
                <a:extLst>
                  <a:ext uri="{0D108BD9-81ED-4DB2-BD59-A6C34878D82A}">
                    <a16:rowId xmlns:a16="http://schemas.microsoft.com/office/drawing/2014/main" val="3133893067"/>
                  </a:ext>
                </a:extLst>
              </a:tr>
            </a:tbl>
          </a:graphicData>
        </a:graphic>
      </p:graphicFrame>
      <p:sp>
        <p:nvSpPr>
          <p:cNvPr id="5" name="Slide Number Placeholder 4">
            <a:extLst>
              <a:ext uri="{FF2B5EF4-FFF2-40B4-BE49-F238E27FC236}">
                <a16:creationId xmlns:a16="http://schemas.microsoft.com/office/drawing/2014/main" id="{2ED9BC84-4CDC-49C3-A717-B45ADF365E32}"/>
              </a:ext>
            </a:extLst>
          </p:cNvPr>
          <p:cNvSpPr>
            <a:spLocks noGrp="1"/>
          </p:cNvSpPr>
          <p:nvPr>
            <p:ph type="sldNum" sz="quarter" idx="12"/>
          </p:nvPr>
        </p:nvSpPr>
        <p:spPr/>
        <p:txBody>
          <a:bodyPr/>
          <a:lstStyle/>
          <a:p>
            <a:fld id="{D50276CF-1790-4670-AD23-77154D912434}" type="slidenum">
              <a:rPr lang="en-US" smtClean="0"/>
              <a:t>32</a:t>
            </a:fld>
            <a:endParaRPr lang="en-US"/>
          </a:p>
        </p:txBody>
      </p:sp>
      <p:pic>
        <p:nvPicPr>
          <p:cNvPr id="8" name="Picture 7">
            <a:extLst>
              <a:ext uri="{FF2B5EF4-FFF2-40B4-BE49-F238E27FC236}">
                <a16:creationId xmlns:a16="http://schemas.microsoft.com/office/drawing/2014/main" id="{571EE51C-DAEC-648F-B4D8-034A05466786}"/>
              </a:ext>
            </a:extLst>
          </p:cNvPr>
          <p:cNvPicPr>
            <a:picLocks noChangeAspect="1"/>
          </p:cNvPicPr>
          <p:nvPr/>
        </p:nvPicPr>
        <p:blipFill>
          <a:blip r:embed="rId3"/>
          <a:stretch>
            <a:fillRect/>
          </a:stretch>
        </p:blipFill>
        <p:spPr>
          <a:xfrm>
            <a:off x="4427621" y="-1"/>
            <a:ext cx="7764379" cy="6756935"/>
          </a:xfrm>
          <a:prstGeom prst="rect">
            <a:avLst/>
          </a:prstGeom>
        </p:spPr>
      </p:pic>
    </p:spTree>
    <p:extLst>
      <p:ext uri="{BB962C8B-B14F-4D97-AF65-F5344CB8AC3E}">
        <p14:creationId xmlns:p14="http://schemas.microsoft.com/office/powerpoint/2010/main" val="1888179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08767B-1B89-7293-E63C-3EC120170AA2}"/>
              </a:ext>
            </a:extLst>
          </p:cNvPr>
          <p:cNvSpPr>
            <a:spLocks noGrp="1"/>
          </p:cNvSpPr>
          <p:nvPr>
            <p:ph type="sldNum" sz="quarter" idx="12"/>
          </p:nvPr>
        </p:nvSpPr>
        <p:spPr/>
        <p:txBody>
          <a:bodyPr/>
          <a:lstStyle/>
          <a:p>
            <a:fld id="{D50276CF-1790-4670-AD23-77154D912434}" type="slidenum">
              <a:rPr lang="en-US" smtClean="0"/>
              <a:t>33</a:t>
            </a:fld>
            <a:endParaRPr lang="en-US"/>
          </a:p>
        </p:txBody>
      </p:sp>
      <p:pic>
        <p:nvPicPr>
          <p:cNvPr id="4" name="Picture 3">
            <a:extLst>
              <a:ext uri="{FF2B5EF4-FFF2-40B4-BE49-F238E27FC236}">
                <a16:creationId xmlns:a16="http://schemas.microsoft.com/office/drawing/2014/main" id="{3985ABB7-D6E9-0125-A450-EF913E15B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4613"/>
          </a:xfrm>
          <a:prstGeom prst="rect">
            <a:avLst/>
          </a:prstGeom>
        </p:spPr>
      </p:pic>
    </p:spTree>
    <p:extLst>
      <p:ext uri="{BB962C8B-B14F-4D97-AF65-F5344CB8AC3E}">
        <p14:creationId xmlns:p14="http://schemas.microsoft.com/office/powerpoint/2010/main" val="3596383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08767B-1B89-7293-E63C-3EC120170AA2}"/>
              </a:ext>
            </a:extLst>
          </p:cNvPr>
          <p:cNvSpPr>
            <a:spLocks noGrp="1"/>
          </p:cNvSpPr>
          <p:nvPr>
            <p:ph type="sldNum" sz="quarter" idx="12"/>
          </p:nvPr>
        </p:nvSpPr>
        <p:spPr/>
        <p:txBody>
          <a:bodyPr/>
          <a:lstStyle/>
          <a:p>
            <a:fld id="{D50276CF-1790-4670-AD23-77154D912434}" type="slidenum">
              <a:rPr lang="en-US" smtClean="0"/>
              <a:t>34</a:t>
            </a:fld>
            <a:endParaRPr lang="en-US"/>
          </a:p>
        </p:txBody>
      </p:sp>
      <p:pic>
        <p:nvPicPr>
          <p:cNvPr id="4" name="Picture 3">
            <a:extLst>
              <a:ext uri="{FF2B5EF4-FFF2-40B4-BE49-F238E27FC236}">
                <a16:creationId xmlns:a16="http://schemas.microsoft.com/office/drawing/2014/main" id="{3985ABB7-D6E9-0125-A450-EF913E15B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4613"/>
          </a:xfrm>
          <a:prstGeom prst="rect">
            <a:avLst/>
          </a:prstGeom>
        </p:spPr>
      </p:pic>
      <p:sp>
        <p:nvSpPr>
          <p:cNvPr id="3" name="TextBox 2">
            <a:extLst>
              <a:ext uri="{FF2B5EF4-FFF2-40B4-BE49-F238E27FC236}">
                <a16:creationId xmlns:a16="http://schemas.microsoft.com/office/drawing/2014/main" id="{4E6DFBE2-F5BC-3F01-79C2-65EFCABE0C3F}"/>
              </a:ext>
            </a:extLst>
          </p:cNvPr>
          <p:cNvSpPr txBox="1"/>
          <p:nvPr/>
        </p:nvSpPr>
        <p:spPr>
          <a:xfrm>
            <a:off x="8728364" y="92268"/>
            <a:ext cx="3354419" cy="6647974"/>
          </a:xfrm>
          <a:prstGeom prst="rect">
            <a:avLst/>
          </a:prstGeom>
          <a:solidFill>
            <a:schemeClr val="tx1"/>
          </a:solidFill>
        </p:spPr>
        <p:txBody>
          <a:bodyPr wrap="square" rtlCol="0">
            <a:spAutoFit/>
          </a:bodyPr>
          <a:lstStyle/>
          <a:p>
            <a:pPr algn="l"/>
            <a:r>
              <a:rPr lang="en-US" sz="2400" b="0" i="0" dirty="0">
                <a:solidFill>
                  <a:schemeClr val="bg1"/>
                </a:solidFill>
                <a:effectLst/>
                <a:latin typeface="system-ui"/>
              </a:rPr>
              <a:t>LOVE is patient, LOVE is kind. LOVE does not envy, it does not boast, it is not proud. </a:t>
            </a:r>
          </a:p>
          <a:p>
            <a:pPr algn="l"/>
            <a:r>
              <a:rPr lang="en-US" sz="2400" b="0" i="0" dirty="0">
                <a:solidFill>
                  <a:schemeClr val="bg1"/>
                </a:solidFill>
                <a:effectLst/>
                <a:latin typeface="system-ui"/>
              </a:rPr>
              <a:t>LOVE does not dishonor others, LOVE is not self-seeking, it is not easily angered,  LOVE keeps no record of wrongs.  </a:t>
            </a:r>
          </a:p>
          <a:p>
            <a:pPr algn="l"/>
            <a:r>
              <a:rPr lang="en-US" sz="2400" b="0" i="0" dirty="0">
                <a:solidFill>
                  <a:schemeClr val="bg1"/>
                </a:solidFill>
                <a:effectLst/>
                <a:latin typeface="system-ui"/>
              </a:rPr>
              <a:t>LOVE does not delight in evil but rejoices with the truth.  </a:t>
            </a:r>
          </a:p>
          <a:p>
            <a:pPr algn="l"/>
            <a:r>
              <a:rPr lang="en-US" sz="2400" b="0" i="0" dirty="0">
                <a:solidFill>
                  <a:schemeClr val="bg1"/>
                </a:solidFill>
                <a:effectLst/>
                <a:latin typeface="system-ui"/>
              </a:rPr>
              <a:t>LOVE always protects, always trusts, always hopes, always perseveres.</a:t>
            </a:r>
          </a:p>
          <a:p>
            <a:pPr algn="l"/>
            <a:r>
              <a:rPr lang="en-US" sz="2400" b="0" i="0" dirty="0">
                <a:solidFill>
                  <a:schemeClr val="bg1"/>
                </a:solidFill>
                <a:effectLst/>
                <a:latin typeface="system-ui"/>
              </a:rPr>
              <a:t>LOVE never fails. </a:t>
            </a:r>
          </a:p>
          <a:p>
            <a:endParaRPr lang="en-US" dirty="0"/>
          </a:p>
        </p:txBody>
      </p:sp>
    </p:spTree>
    <p:extLst>
      <p:ext uri="{BB962C8B-B14F-4D97-AF65-F5344CB8AC3E}">
        <p14:creationId xmlns:p14="http://schemas.microsoft.com/office/powerpoint/2010/main" val="527555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D8365B-D9A1-F314-9AA2-D50D95F5E6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276CF-1790-4670-AD23-77154D9124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DNA Wallpapers - Wallpaper Cave">
            <a:extLst>
              <a:ext uri="{FF2B5EF4-FFF2-40B4-BE49-F238E27FC236}">
                <a16:creationId xmlns:a16="http://schemas.microsoft.com/office/drawing/2014/main" id="{B8B631C6-252C-FEF5-EB3C-29F492DBC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10972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A2E5E4D-7FD3-E60C-0C95-9E76ABD2E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04034" cy="6858000"/>
          </a:xfrm>
          <a:prstGeom prst="rect">
            <a:avLst/>
          </a:prstGeom>
        </p:spPr>
      </p:pic>
    </p:spTree>
    <p:extLst>
      <p:ext uri="{BB962C8B-B14F-4D97-AF65-F5344CB8AC3E}">
        <p14:creationId xmlns:p14="http://schemas.microsoft.com/office/powerpoint/2010/main" val="3625795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0DE91-F573-A540-6A46-28392E067594}"/>
              </a:ext>
            </a:extLst>
          </p:cNvPr>
          <p:cNvSpPr>
            <a:spLocks noGrp="1"/>
          </p:cNvSpPr>
          <p:nvPr>
            <p:ph type="sldNum" sz="quarter" idx="12"/>
          </p:nvPr>
        </p:nvSpPr>
        <p:spPr/>
        <p:txBody>
          <a:bodyPr/>
          <a:lstStyle/>
          <a:p>
            <a:fld id="{D50276CF-1790-4670-AD23-77154D912434}" type="slidenum">
              <a:rPr lang="en-US" smtClean="0"/>
              <a:t>36</a:t>
            </a:fld>
            <a:endParaRPr lang="en-US"/>
          </a:p>
        </p:txBody>
      </p:sp>
      <p:pic>
        <p:nvPicPr>
          <p:cNvPr id="4" name="Picture 3">
            <a:extLst>
              <a:ext uri="{FF2B5EF4-FFF2-40B4-BE49-F238E27FC236}">
                <a16:creationId xmlns:a16="http://schemas.microsoft.com/office/drawing/2014/main" id="{BF9FF2C4-1D12-97CE-C442-CEEDF8498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564" y="0"/>
            <a:ext cx="4276436" cy="6858000"/>
          </a:xfrm>
          <a:prstGeom prst="rect">
            <a:avLst/>
          </a:prstGeom>
        </p:spPr>
      </p:pic>
      <p:pic>
        <p:nvPicPr>
          <p:cNvPr id="3" name="Picture 2">
            <a:extLst>
              <a:ext uri="{FF2B5EF4-FFF2-40B4-BE49-F238E27FC236}">
                <a16:creationId xmlns:a16="http://schemas.microsoft.com/office/drawing/2014/main" id="{C1D338A1-79FC-F06F-A73D-F04B54EEC0A1}"/>
              </a:ext>
            </a:extLst>
          </p:cNvPr>
          <p:cNvPicPr>
            <a:picLocks noChangeAspect="1"/>
          </p:cNvPicPr>
          <p:nvPr/>
        </p:nvPicPr>
        <p:blipFill>
          <a:blip r:embed="rId3"/>
          <a:stretch>
            <a:fillRect/>
          </a:stretch>
        </p:blipFill>
        <p:spPr>
          <a:xfrm>
            <a:off x="0" y="0"/>
            <a:ext cx="7998691" cy="6858000"/>
          </a:xfrm>
          <a:prstGeom prst="rect">
            <a:avLst/>
          </a:prstGeom>
        </p:spPr>
      </p:pic>
    </p:spTree>
    <p:extLst>
      <p:ext uri="{BB962C8B-B14F-4D97-AF65-F5344CB8AC3E}">
        <p14:creationId xmlns:p14="http://schemas.microsoft.com/office/powerpoint/2010/main" val="103197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A2E62B-3F54-BD48-E3B9-F25DE7735F3C}"/>
              </a:ext>
            </a:extLst>
          </p:cNvPr>
          <p:cNvSpPr>
            <a:spLocks noGrp="1"/>
          </p:cNvSpPr>
          <p:nvPr>
            <p:ph type="sldNum" sz="quarter" idx="12"/>
          </p:nvPr>
        </p:nvSpPr>
        <p:spPr/>
        <p:txBody>
          <a:bodyPr/>
          <a:lstStyle/>
          <a:p>
            <a:fld id="{D50276CF-1790-4670-AD23-77154D912434}" type="slidenum">
              <a:rPr lang="en-US" smtClean="0"/>
              <a:t>37</a:t>
            </a:fld>
            <a:endParaRPr lang="en-US"/>
          </a:p>
        </p:txBody>
      </p:sp>
      <p:pic>
        <p:nvPicPr>
          <p:cNvPr id="4" name="Picture 3">
            <a:extLst>
              <a:ext uri="{FF2B5EF4-FFF2-40B4-BE49-F238E27FC236}">
                <a16:creationId xmlns:a16="http://schemas.microsoft.com/office/drawing/2014/main" id="{9244C833-DBAB-7224-ECB7-E441090D3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347" y="0"/>
            <a:ext cx="6947647" cy="6858000"/>
          </a:xfrm>
          <a:prstGeom prst="rect">
            <a:avLst/>
          </a:prstGeom>
        </p:spPr>
      </p:pic>
    </p:spTree>
    <p:extLst>
      <p:ext uri="{BB962C8B-B14F-4D97-AF65-F5344CB8AC3E}">
        <p14:creationId xmlns:p14="http://schemas.microsoft.com/office/powerpoint/2010/main" val="2312233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ED7C6F-686B-8282-FDEC-10C0C149486C}"/>
              </a:ext>
            </a:extLst>
          </p:cNvPr>
          <p:cNvSpPr>
            <a:spLocks noGrp="1"/>
          </p:cNvSpPr>
          <p:nvPr>
            <p:ph type="sldNum" sz="quarter" idx="12"/>
          </p:nvPr>
        </p:nvSpPr>
        <p:spPr/>
        <p:txBody>
          <a:bodyPr/>
          <a:lstStyle/>
          <a:p>
            <a:fld id="{D50276CF-1790-4670-AD23-77154D912434}" type="slidenum">
              <a:rPr lang="en-US" smtClean="0"/>
              <a:t>38</a:t>
            </a:fld>
            <a:endParaRPr lang="en-US"/>
          </a:p>
        </p:txBody>
      </p:sp>
      <p:pic>
        <p:nvPicPr>
          <p:cNvPr id="6" name="Picture 5">
            <a:extLst>
              <a:ext uri="{FF2B5EF4-FFF2-40B4-BE49-F238E27FC236}">
                <a16:creationId xmlns:a16="http://schemas.microsoft.com/office/drawing/2014/main" id="{CC51A13B-4179-FF05-078E-CA720C59563E}"/>
              </a:ext>
            </a:extLst>
          </p:cNvPr>
          <p:cNvPicPr>
            <a:picLocks noChangeAspect="1"/>
          </p:cNvPicPr>
          <p:nvPr/>
        </p:nvPicPr>
        <p:blipFill>
          <a:blip r:embed="rId2"/>
          <a:stretch>
            <a:fillRect/>
          </a:stretch>
        </p:blipFill>
        <p:spPr>
          <a:xfrm>
            <a:off x="-204538" y="0"/>
            <a:ext cx="12192000" cy="6858000"/>
          </a:xfrm>
          <a:prstGeom prst="rect">
            <a:avLst/>
          </a:prstGeom>
        </p:spPr>
      </p:pic>
      <p:sp>
        <p:nvSpPr>
          <p:cNvPr id="9" name="TextBox 8">
            <a:extLst>
              <a:ext uri="{FF2B5EF4-FFF2-40B4-BE49-F238E27FC236}">
                <a16:creationId xmlns:a16="http://schemas.microsoft.com/office/drawing/2014/main" id="{518C4028-0D87-5F1C-D70D-133C2D3BB7EF}"/>
              </a:ext>
            </a:extLst>
          </p:cNvPr>
          <p:cNvSpPr txBox="1"/>
          <p:nvPr/>
        </p:nvSpPr>
        <p:spPr>
          <a:xfrm>
            <a:off x="129340" y="120504"/>
            <a:ext cx="4815639" cy="5262979"/>
          </a:xfrm>
          <a:prstGeom prst="rect">
            <a:avLst/>
          </a:prstGeom>
          <a:noFill/>
        </p:spPr>
        <p:txBody>
          <a:bodyPr wrap="square">
            <a:spAutoFit/>
          </a:bodyPr>
          <a:lstStyle/>
          <a:p>
            <a:r>
              <a:rPr lang="en-US" sz="2000" b="1" i="0" dirty="0">
                <a:solidFill>
                  <a:schemeClr val="accent4">
                    <a:lumMod val="60000"/>
                    <a:lumOff val="40000"/>
                  </a:schemeClr>
                </a:solidFill>
                <a:effectLst/>
                <a:latin typeface="system-ui"/>
              </a:rPr>
              <a:t>Where can I go from your Spirit?</a:t>
            </a:r>
            <a:br>
              <a:rPr lang="en-US" sz="2000" b="1" dirty="0">
                <a:solidFill>
                  <a:schemeClr val="accent4">
                    <a:lumMod val="60000"/>
                    <a:lumOff val="40000"/>
                  </a:schemeClr>
                </a:solidFill>
              </a:rPr>
            </a:br>
            <a:r>
              <a:rPr lang="en-US" sz="2000" b="1" i="0" dirty="0">
                <a:solidFill>
                  <a:schemeClr val="accent4">
                    <a:lumMod val="60000"/>
                    <a:lumOff val="40000"/>
                  </a:schemeClr>
                </a:solidFill>
                <a:effectLst/>
                <a:latin typeface="Courier New" panose="02070309020205020404" pitchFamily="49" charset="0"/>
              </a:rPr>
              <a:t>    </a:t>
            </a:r>
            <a:r>
              <a:rPr lang="en-US" sz="2000" b="1" i="0" dirty="0">
                <a:solidFill>
                  <a:schemeClr val="accent4">
                    <a:lumMod val="60000"/>
                    <a:lumOff val="40000"/>
                  </a:schemeClr>
                </a:solidFill>
                <a:effectLst/>
                <a:latin typeface="system-ui"/>
              </a:rPr>
              <a:t>Where can I flee from your presence? </a:t>
            </a:r>
            <a:r>
              <a:rPr lang="en-US" sz="2000" b="1" i="0" baseline="30000" dirty="0">
                <a:solidFill>
                  <a:schemeClr val="accent4">
                    <a:lumMod val="60000"/>
                    <a:lumOff val="40000"/>
                  </a:schemeClr>
                </a:solidFill>
                <a:effectLst/>
                <a:latin typeface="system-ui"/>
              </a:rPr>
              <a:t> </a:t>
            </a:r>
            <a:r>
              <a:rPr lang="en-US" sz="2000" b="1" i="0" dirty="0">
                <a:solidFill>
                  <a:schemeClr val="accent4">
                    <a:lumMod val="60000"/>
                    <a:lumOff val="40000"/>
                  </a:schemeClr>
                </a:solidFill>
                <a:effectLst/>
                <a:latin typeface="system-ui"/>
              </a:rPr>
              <a:t>If I go up to the heavens, you are there;</a:t>
            </a:r>
            <a:br>
              <a:rPr lang="en-US" sz="2000" b="1" dirty="0">
                <a:solidFill>
                  <a:schemeClr val="accent4">
                    <a:lumMod val="60000"/>
                    <a:lumOff val="40000"/>
                  </a:schemeClr>
                </a:solidFill>
              </a:rPr>
            </a:br>
            <a:r>
              <a:rPr lang="en-US" sz="2000" b="1" i="0" dirty="0">
                <a:solidFill>
                  <a:schemeClr val="accent4">
                    <a:lumMod val="60000"/>
                    <a:lumOff val="40000"/>
                  </a:schemeClr>
                </a:solidFill>
                <a:effectLst/>
                <a:latin typeface="system-ui"/>
              </a:rPr>
              <a:t>if I make my bed in the depths, you are there. </a:t>
            </a:r>
          </a:p>
          <a:p>
            <a:r>
              <a:rPr lang="en-US" sz="2000" b="1" i="0" dirty="0">
                <a:solidFill>
                  <a:schemeClr val="accent4">
                    <a:lumMod val="60000"/>
                    <a:lumOff val="40000"/>
                  </a:schemeClr>
                </a:solidFill>
                <a:effectLst/>
                <a:latin typeface="system-ui"/>
              </a:rPr>
              <a:t>If I rise on the wings of the dawn,</a:t>
            </a:r>
            <a:br>
              <a:rPr lang="en-US" sz="2000" b="1" dirty="0">
                <a:solidFill>
                  <a:schemeClr val="accent4">
                    <a:lumMod val="60000"/>
                    <a:lumOff val="40000"/>
                  </a:schemeClr>
                </a:solidFill>
              </a:rPr>
            </a:br>
            <a:r>
              <a:rPr lang="en-US" sz="2000" b="1" i="0" dirty="0">
                <a:solidFill>
                  <a:schemeClr val="accent4">
                    <a:lumMod val="60000"/>
                    <a:lumOff val="40000"/>
                  </a:schemeClr>
                </a:solidFill>
                <a:effectLst/>
                <a:latin typeface="Courier New" panose="02070309020205020404" pitchFamily="49" charset="0"/>
              </a:rPr>
              <a:t>    </a:t>
            </a:r>
            <a:r>
              <a:rPr lang="en-US" sz="2000" b="1" i="0" dirty="0">
                <a:solidFill>
                  <a:schemeClr val="accent4">
                    <a:lumMod val="60000"/>
                    <a:lumOff val="40000"/>
                  </a:schemeClr>
                </a:solidFill>
                <a:effectLst/>
                <a:latin typeface="system-ui"/>
              </a:rPr>
              <a:t>if I settle on the far side of the sea,</a:t>
            </a:r>
            <a:br>
              <a:rPr lang="en-US" sz="2000" b="1" dirty="0">
                <a:solidFill>
                  <a:schemeClr val="accent4">
                    <a:lumMod val="60000"/>
                    <a:lumOff val="40000"/>
                  </a:schemeClr>
                </a:solidFill>
              </a:rPr>
            </a:br>
            <a:r>
              <a:rPr lang="en-US" sz="2000" b="1" i="0" dirty="0">
                <a:solidFill>
                  <a:schemeClr val="accent4">
                    <a:lumMod val="60000"/>
                    <a:lumOff val="40000"/>
                  </a:schemeClr>
                </a:solidFill>
                <a:effectLst/>
                <a:latin typeface="system-ui"/>
              </a:rPr>
              <a:t>even there your hand will guide me,</a:t>
            </a:r>
            <a:br>
              <a:rPr lang="en-US" sz="2000" b="1" dirty="0">
                <a:solidFill>
                  <a:schemeClr val="accent4">
                    <a:lumMod val="60000"/>
                    <a:lumOff val="40000"/>
                  </a:schemeClr>
                </a:solidFill>
              </a:rPr>
            </a:br>
            <a:r>
              <a:rPr lang="en-US" sz="2000" b="1" i="0" dirty="0">
                <a:solidFill>
                  <a:schemeClr val="accent4">
                    <a:lumMod val="60000"/>
                    <a:lumOff val="40000"/>
                  </a:schemeClr>
                </a:solidFill>
                <a:effectLst/>
                <a:latin typeface="Courier New" panose="02070309020205020404" pitchFamily="49" charset="0"/>
              </a:rPr>
              <a:t>    </a:t>
            </a:r>
            <a:r>
              <a:rPr lang="en-US" sz="2000" b="1" i="0" dirty="0">
                <a:solidFill>
                  <a:schemeClr val="accent4">
                    <a:lumMod val="60000"/>
                    <a:lumOff val="40000"/>
                  </a:schemeClr>
                </a:solidFill>
                <a:effectLst/>
                <a:latin typeface="system-ui"/>
              </a:rPr>
              <a:t>your right hand will hold me fast.</a:t>
            </a:r>
            <a:r>
              <a:rPr lang="en-US" sz="2000" b="1" i="0" baseline="30000" dirty="0">
                <a:solidFill>
                  <a:schemeClr val="accent4">
                    <a:lumMod val="60000"/>
                    <a:lumOff val="40000"/>
                  </a:schemeClr>
                </a:solidFill>
                <a:effectLst/>
                <a:latin typeface="system-ui"/>
              </a:rPr>
              <a:t> </a:t>
            </a:r>
          </a:p>
          <a:p>
            <a:r>
              <a:rPr lang="en-US" sz="2000" b="1" i="0" dirty="0">
                <a:solidFill>
                  <a:schemeClr val="accent4">
                    <a:lumMod val="60000"/>
                    <a:lumOff val="40000"/>
                  </a:schemeClr>
                </a:solidFill>
                <a:effectLst/>
                <a:latin typeface="system-ui"/>
              </a:rPr>
              <a:t>If I say, “Surely the darkness will hide me</a:t>
            </a:r>
            <a:br>
              <a:rPr lang="en-US" sz="2000" b="1" dirty="0">
                <a:solidFill>
                  <a:schemeClr val="accent4">
                    <a:lumMod val="60000"/>
                    <a:lumOff val="40000"/>
                  </a:schemeClr>
                </a:solidFill>
              </a:rPr>
            </a:br>
            <a:r>
              <a:rPr lang="en-US" sz="2000" b="1" i="0" dirty="0">
                <a:solidFill>
                  <a:schemeClr val="accent4">
                    <a:lumMod val="60000"/>
                    <a:lumOff val="40000"/>
                  </a:schemeClr>
                </a:solidFill>
                <a:effectLst/>
                <a:latin typeface="system-ui"/>
              </a:rPr>
              <a:t>and the light become night around me,”</a:t>
            </a:r>
            <a:br>
              <a:rPr lang="en-US" sz="2000" b="1" dirty="0">
                <a:solidFill>
                  <a:schemeClr val="accent4">
                    <a:lumMod val="60000"/>
                    <a:lumOff val="40000"/>
                  </a:schemeClr>
                </a:solidFill>
              </a:rPr>
            </a:br>
            <a:r>
              <a:rPr lang="en-US" sz="2000" b="1" i="0" dirty="0">
                <a:solidFill>
                  <a:schemeClr val="accent4">
                    <a:lumMod val="60000"/>
                    <a:lumOff val="40000"/>
                  </a:schemeClr>
                </a:solidFill>
                <a:effectLst/>
                <a:latin typeface="system-ui"/>
              </a:rPr>
              <a:t>even the darkness will not be dark to you;</a:t>
            </a:r>
            <a:br>
              <a:rPr lang="en-US" sz="2000" b="1" dirty="0">
                <a:solidFill>
                  <a:schemeClr val="accent4">
                    <a:lumMod val="60000"/>
                    <a:lumOff val="40000"/>
                  </a:schemeClr>
                </a:solidFill>
              </a:rPr>
            </a:br>
            <a:r>
              <a:rPr lang="en-US" sz="2000" b="1" i="0" dirty="0">
                <a:solidFill>
                  <a:schemeClr val="accent4">
                    <a:lumMod val="60000"/>
                    <a:lumOff val="40000"/>
                  </a:schemeClr>
                </a:solidFill>
                <a:effectLst/>
                <a:latin typeface="system-ui"/>
              </a:rPr>
              <a:t>the night will shine like the day,</a:t>
            </a:r>
            <a:br>
              <a:rPr lang="en-US" sz="2000" b="1" dirty="0">
                <a:solidFill>
                  <a:schemeClr val="accent4">
                    <a:lumMod val="60000"/>
                    <a:lumOff val="40000"/>
                  </a:schemeClr>
                </a:solidFill>
              </a:rPr>
            </a:br>
            <a:r>
              <a:rPr lang="en-US" sz="2000" b="1" i="0" dirty="0">
                <a:solidFill>
                  <a:schemeClr val="accent4">
                    <a:lumMod val="60000"/>
                    <a:lumOff val="40000"/>
                  </a:schemeClr>
                </a:solidFill>
                <a:effectLst/>
                <a:latin typeface="system-ui"/>
              </a:rPr>
              <a:t>for darkness is as light to you.</a:t>
            </a:r>
            <a:endParaRPr lang="en-US" sz="3600" b="1" dirty="0">
              <a:solidFill>
                <a:schemeClr val="accent4">
                  <a:lumMod val="60000"/>
                  <a:lumOff val="40000"/>
                </a:schemeClr>
              </a:solidFill>
              <a:latin typeface="system-ui"/>
            </a:endParaRPr>
          </a:p>
          <a:p>
            <a:pPr algn="ctr"/>
            <a:r>
              <a:rPr lang="en-US" sz="3600" b="1" dirty="0">
                <a:solidFill>
                  <a:schemeClr val="accent4">
                    <a:lumMod val="60000"/>
                    <a:lumOff val="40000"/>
                  </a:schemeClr>
                </a:solidFill>
                <a:latin typeface="system-ui"/>
              </a:rPr>
              <a:t>FEAR THE LORD</a:t>
            </a:r>
            <a:endParaRPr lang="en-US" sz="3600" b="1" dirty="0">
              <a:solidFill>
                <a:schemeClr val="accent4">
                  <a:lumMod val="60000"/>
                  <a:lumOff val="40000"/>
                </a:schemeClr>
              </a:solidFill>
            </a:endParaRPr>
          </a:p>
        </p:txBody>
      </p:sp>
    </p:spTree>
    <p:extLst>
      <p:ext uri="{BB962C8B-B14F-4D97-AF65-F5344CB8AC3E}">
        <p14:creationId xmlns:p14="http://schemas.microsoft.com/office/powerpoint/2010/main" val="3404913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F7D569-4A40-0913-35CF-E4B2D45DAD14}"/>
              </a:ext>
            </a:extLst>
          </p:cNvPr>
          <p:cNvSpPr>
            <a:spLocks noGrp="1"/>
          </p:cNvSpPr>
          <p:nvPr>
            <p:ph type="sldNum" sz="quarter" idx="12"/>
          </p:nvPr>
        </p:nvSpPr>
        <p:spPr/>
        <p:txBody>
          <a:bodyPr/>
          <a:lstStyle/>
          <a:p>
            <a:fld id="{D50276CF-1790-4670-AD23-77154D912434}" type="slidenum">
              <a:rPr lang="en-US" smtClean="0"/>
              <a:t>39</a:t>
            </a:fld>
            <a:endParaRPr lang="en-US"/>
          </a:p>
        </p:txBody>
      </p:sp>
      <p:pic>
        <p:nvPicPr>
          <p:cNvPr id="4" name="Picture 3">
            <a:extLst>
              <a:ext uri="{FF2B5EF4-FFF2-40B4-BE49-F238E27FC236}">
                <a16:creationId xmlns:a16="http://schemas.microsoft.com/office/drawing/2014/main" id="{319EC011-8294-FAAB-C410-7BD437375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733547" cy="6858000"/>
          </a:xfrm>
          <a:prstGeom prst="rect">
            <a:avLst/>
          </a:prstGeom>
        </p:spPr>
      </p:pic>
      <p:sp>
        <p:nvSpPr>
          <p:cNvPr id="5" name="TextBox 4">
            <a:extLst>
              <a:ext uri="{FF2B5EF4-FFF2-40B4-BE49-F238E27FC236}">
                <a16:creationId xmlns:a16="http://schemas.microsoft.com/office/drawing/2014/main" id="{B1B698A4-C791-B558-D065-FFC828ADBA41}"/>
              </a:ext>
            </a:extLst>
          </p:cNvPr>
          <p:cNvSpPr txBox="1"/>
          <p:nvPr/>
        </p:nvSpPr>
        <p:spPr>
          <a:xfrm>
            <a:off x="9973237" y="177643"/>
            <a:ext cx="2133600" cy="2862322"/>
          </a:xfrm>
          <a:prstGeom prst="rect">
            <a:avLst/>
          </a:prstGeom>
          <a:noFill/>
        </p:spPr>
        <p:txBody>
          <a:bodyPr wrap="square" rtlCol="0">
            <a:spAutoFit/>
          </a:bodyPr>
          <a:lstStyle/>
          <a:p>
            <a:r>
              <a:rPr lang="en-US" sz="3600" b="1" dirty="0"/>
              <a:t>You alone will we fear, Almighty God</a:t>
            </a:r>
          </a:p>
        </p:txBody>
      </p:sp>
    </p:spTree>
    <p:extLst>
      <p:ext uri="{BB962C8B-B14F-4D97-AF65-F5344CB8AC3E}">
        <p14:creationId xmlns:p14="http://schemas.microsoft.com/office/powerpoint/2010/main" val="253268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A14E8-9332-4DC1-A481-32468EE928CC}"/>
              </a:ext>
            </a:extLst>
          </p:cNvPr>
          <p:cNvSpPr>
            <a:spLocks noGrp="1"/>
          </p:cNvSpPr>
          <p:nvPr>
            <p:ph type="sldNum" sz="quarter" idx="12"/>
          </p:nvPr>
        </p:nvSpPr>
        <p:spPr/>
        <p:txBody>
          <a:bodyPr/>
          <a:lstStyle/>
          <a:p>
            <a:fld id="{D50276CF-1790-4670-AD23-77154D912434}" type="slidenum">
              <a:rPr lang="en-US" smtClean="0"/>
              <a:t>4</a:t>
            </a:fld>
            <a:endParaRPr lang="en-US" dirty="0"/>
          </a:p>
        </p:txBody>
      </p:sp>
      <p:sp>
        <p:nvSpPr>
          <p:cNvPr id="3" name="TextBox 2">
            <a:extLst>
              <a:ext uri="{FF2B5EF4-FFF2-40B4-BE49-F238E27FC236}">
                <a16:creationId xmlns:a16="http://schemas.microsoft.com/office/drawing/2014/main" id="{64EE3FFD-6E34-4483-AB42-EC03DEF96020}"/>
              </a:ext>
            </a:extLst>
          </p:cNvPr>
          <p:cNvSpPr txBox="1"/>
          <p:nvPr/>
        </p:nvSpPr>
        <p:spPr>
          <a:xfrm>
            <a:off x="625151" y="1651518"/>
            <a:ext cx="2899640" cy="2585323"/>
          </a:xfrm>
          <a:prstGeom prst="rect">
            <a:avLst/>
          </a:prstGeom>
          <a:noFill/>
        </p:spPr>
        <p:txBody>
          <a:bodyPr wrap="none" rtlCol="0">
            <a:spAutoFit/>
          </a:bodyPr>
          <a:lstStyle/>
          <a:p>
            <a:r>
              <a:rPr lang="en-US" sz="5400" dirty="0"/>
              <a:t>PRAISE</a:t>
            </a:r>
          </a:p>
          <a:p>
            <a:r>
              <a:rPr lang="en-US" sz="5400" dirty="0"/>
              <a:t>&amp; </a:t>
            </a:r>
          </a:p>
          <a:p>
            <a:r>
              <a:rPr lang="en-US" sz="5400" dirty="0"/>
              <a:t>WORSHIP</a:t>
            </a:r>
          </a:p>
        </p:txBody>
      </p:sp>
      <p:pic>
        <p:nvPicPr>
          <p:cNvPr id="5" name="Picture 4">
            <a:extLst>
              <a:ext uri="{FF2B5EF4-FFF2-40B4-BE49-F238E27FC236}">
                <a16:creationId xmlns:a16="http://schemas.microsoft.com/office/drawing/2014/main" id="{82DA5972-B62B-4723-B914-7D7EF3624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446474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29287-E853-47C9-9045-F07AD3F2CD16}"/>
              </a:ext>
            </a:extLst>
          </p:cNvPr>
          <p:cNvSpPr>
            <a:spLocks noGrp="1"/>
          </p:cNvSpPr>
          <p:nvPr>
            <p:ph type="sldNum" sz="quarter" idx="12"/>
          </p:nvPr>
        </p:nvSpPr>
        <p:spPr/>
        <p:txBody>
          <a:bodyPr/>
          <a:lstStyle/>
          <a:p>
            <a:fld id="{D50276CF-1790-4670-AD23-77154D912434}" type="slidenum">
              <a:rPr lang="en-US" smtClean="0"/>
              <a:t>40</a:t>
            </a:fld>
            <a:endParaRPr lang="en-US"/>
          </a:p>
        </p:txBody>
      </p:sp>
      <p:graphicFrame>
        <p:nvGraphicFramePr>
          <p:cNvPr id="3" name="Object 2">
            <a:extLst>
              <a:ext uri="{FF2B5EF4-FFF2-40B4-BE49-F238E27FC236}">
                <a16:creationId xmlns:a16="http://schemas.microsoft.com/office/drawing/2014/main" id="{3CCA7934-9265-48F4-8CB1-A3DCC742FEC5}"/>
              </a:ext>
            </a:extLst>
          </p:cNvPr>
          <p:cNvGraphicFramePr>
            <a:graphicFrameLocks noChangeAspect="1"/>
          </p:cNvGraphicFramePr>
          <p:nvPr/>
        </p:nvGraphicFramePr>
        <p:xfrm>
          <a:off x="0" y="9525"/>
          <a:ext cx="12192000" cy="6838950"/>
        </p:xfrm>
        <a:graphic>
          <a:graphicData uri="http://schemas.openxmlformats.org/presentationml/2006/ole">
            <mc:AlternateContent xmlns:mc="http://schemas.openxmlformats.org/markup-compatibility/2006">
              <mc:Choice xmlns:v="urn:schemas-microsoft-com:vml" Requires="v">
                <p:oleObj name="Bitmap Image" r:id="rId2" imgW="9887040" imgH="6838920" progId="Paint.Picture">
                  <p:embed/>
                </p:oleObj>
              </mc:Choice>
              <mc:Fallback>
                <p:oleObj name="Bitmap Image" r:id="rId2" imgW="9887040" imgH="6838920" progId="Paint.Picture">
                  <p:embed/>
                  <p:pic>
                    <p:nvPicPr>
                      <p:cNvPr id="3" name="Object 2">
                        <a:extLst>
                          <a:ext uri="{FF2B5EF4-FFF2-40B4-BE49-F238E27FC236}">
                            <a16:creationId xmlns:a16="http://schemas.microsoft.com/office/drawing/2014/main" id="{3CCA7934-9265-48F4-8CB1-A3DCC742FEC5}"/>
                          </a:ext>
                        </a:extLst>
                      </p:cNvPr>
                      <p:cNvPicPr/>
                      <p:nvPr/>
                    </p:nvPicPr>
                    <p:blipFill>
                      <a:blip r:embed="rId3"/>
                      <a:stretch>
                        <a:fillRect/>
                      </a:stretch>
                    </p:blipFill>
                    <p:spPr>
                      <a:xfrm>
                        <a:off x="0" y="9525"/>
                        <a:ext cx="12192000" cy="683895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FCAC4752-4546-45BC-9E3D-114AFE6765C1}"/>
              </a:ext>
            </a:extLst>
          </p:cNvPr>
          <p:cNvSpPr txBox="1"/>
          <p:nvPr/>
        </p:nvSpPr>
        <p:spPr>
          <a:xfrm>
            <a:off x="506896" y="357809"/>
            <a:ext cx="6153544" cy="523220"/>
          </a:xfrm>
          <a:prstGeom prst="rect">
            <a:avLst/>
          </a:prstGeom>
          <a:noFill/>
        </p:spPr>
        <p:txBody>
          <a:bodyPr wrap="none" rtlCol="0">
            <a:spAutoFit/>
          </a:bodyPr>
          <a:lstStyle/>
          <a:p>
            <a:r>
              <a:rPr lang="en-US" sz="2800" b="1" dirty="0"/>
              <a:t>We yield our tongues to You, Holy Spirit</a:t>
            </a:r>
            <a:r>
              <a:rPr lang="en-US" b="1" dirty="0"/>
              <a:t>.</a:t>
            </a:r>
          </a:p>
        </p:txBody>
      </p:sp>
    </p:spTree>
    <p:extLst>
      <p:ext uri="{BB962C8B-B14F-4D97-AF65-F5344CB8AC3E}">
        <p14:creationId xmlns:p14="http://schemas.microsoft.com/office/powerpoint/2010/main" val="22871236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AADE0E-F09A-AB98-76EE-502B92F28835}"/>
              </a:ext>
            </a:extLst>
          </p:cNvPr>
          <p:cNvSpPr>
            <a:spLocks noGrp="1"/>
          </p:cNvSpPr>
          <p:nvPr>
            <p:ph type="sldNum" sz="quarter" idx="12"/>
          </p:nvPr>
        </p:nvSpPr>
        <p:spPr/>
        <p:txBody>
          <a:bodyPr/>
          <a:lstStyle/>
          <a:p>
            <a:fld id="{D50276CF-1790-4670-AD23-77154D912434}" type="slidenum">
              <a:rPr lang="en-US" smtClean="0"/>
              <a:t>41</a:t>
            </a:fld>
            <a:endParaRPr lang="en-US"/>
          </a:p>
        </p:txBody>
      </p:sp>
      <p:pic>
        <p:nvPicPr>
          <p:cNvPr id="4" name="Picture 3">
            <a:extLst>
              <a:ext uri="{FF2B5EF4-FFF2-40B4-BE49-F238E27FC236}">
                <a16:creationId xmlns:a16="http://schemas.microsoft.com/office/drawing/2014/main" id="{1D60E162-E8B7-2B3B-CC86-BBF8A4802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04910" cy="6858000"/>
          </a:xfrm>
          <a:prstGeom prst="rect">
            <a:avLst/>
          </a:prstGeom>
        </p:spPr>
      </p:pic>
      <p:sp>
        <p:nvSpPr>
          <p:cNvPr id="6" name="TextBox 5">
            <a:extLst>
              <a:ext uri="{FF2B5EF4-FFF2-40B4-BE49-F238E27FC236}">
                <a16:creationId xmlns:a16="http://schemas.microsoft.com/office/drawing/2014/main" id="{154AB127-A2AD-75C6-FDE6-491341BDAEFA}"/>
              </a:ext>
            </a:extLst>
          </p:cNvPr>
          <p:cNvSpPr txBox="1"/>
          <p:nvPr/>
        </p:nvSpPr>
        <p:spPr>
          <a:xfrm>
            <a:off x="9201751" y="2467094"/>
            <a:ext cx="1484697" cy="2677656"/>
          </a:xfrm>
          <a:prstGeom prst="rect">
            <a:avLst/>
          </a:prstGeom>
          <a:noFill/>
        </p:spPr>
        <p:txBody>
          <a:bodyPr wrap="square">
            <a:spAutoFit/>
          </a:bodyPr>
          <a:lstStyle/>
          <a:p>
            <a:r>
              <a:rPr lang="en-US" sz="2800" b="1" dirty="0"/>
              <a:t>We yield our tongues to You, Holy Spirit.</a:t>
            </a:r>
          </a:p>
        </p:txBody>
      </p:sp>
    </p:spTree>
    <p:extLst>
      <p:ext uri="{BB962C8B-B14F-4D97-AF65-F5344CB8AC3E}">
        <p14:creationId xmlns:p14="http://schemas.microsoft.com/office/powerpoint/2010/main" val="3845959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642B-51CA-4ADF-B4F3-AAE5EB6CAC2B}"/>
              </a:ext>
            </a:extLst>
          </p:cNvPr>
          <p:cNvSpPr>
            <a:spLocks noGrp="1"/>
          </p:cNvSpPr>
          <p:nvPr>
            <p:ph type="title"/>
          </p:nvPr>
        </p:nvSpPr>
        <p:spPr>
          <a:xfrm>
            <a:off x="316493" y="394431"/>
            <a:ext cx="4285988" cy="746888"/>
          </a:xfrm>
        </p:spPr>
        <p:txBody>
          <a:bodyPr>
            <a:normAutofit fontScale="90000"/>
          </a:bodyPr>
          <a:lstStyle/>
          <a:p>
            <a:r>
              <a:rPr lang="en-US" sz="3600" b="1" dirty="0">
                <a:latin typeface="Arial" panose="020B0604020202020204" pitchFamily="34" charset="0"/>
                <a:cs typeface="Arial" panose="020B0604020202020204" pitchFamily="34" charset="0"/>
              </a:rPr>
              <a:t>We Yield Our Tongues to  You!</a:t>
            </a:r>
          </a:p>
        </p:txBody>
      </p:sp>
      <p:pic>
        <p:nvPicPr>
          <p:cNvPr id="4" name="Picture 2" descr="Series: The Holy Spirit - Generation Church">
            <a:extLst>
              <a:ext uri="{FF2B5EF4-FFF2-40B4-BE49-F238E27FC236}">
                <a16:creationId xmlns:a16="http://schemas.microsoft.com/office/drawing/2014/main" id="{5A7DE6D3-D90E-485F-8FE8-413FBA9F0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818" y="28305"/>
            <a:ext cx="8429181" cy="682969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8F33E49-9392-42E9-A1C9-9040AF2CD569}"/>
              </a:ext>
            </a:extLst>
          </p:cNvPr>
          <p:cNvSpPr>
            <a:spLocks noGrp="1"/>
          </p:cNvSpPr>
          <p:nvPr>
            <p:ph type="sldNum" sz="quarter" idx="12"/>
          </p:nvPr>
        </p:nvSpPr>
        <p:spPr/>
        <p:txBody>
          <a:bodyPr/>
          <a:lstStyle/>
          <a:p>
            <a:fld id="{D50276CF-1790-4670-AD23-77154D912434}" type="slidenum">
              <a:rPr lang="en-US" smtClean="0"/>
              <a:t>42</a:t>
            </a:fld>
            <a:endParaRPr lang="en-US"/>
          </a:p>
        </p:txBody>
      </p:sp>
    </p:spTree>
    <p:extLst>
      <p:ext uri="{BB962C8B-B14F-4D97-AF65-F5344CB8AC3E}">
        <p14:creationId xmlns:p14="http://schemas.microsoft.com/office/powerpoint/2010/main" val="1873277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2CC120-D78C-3A84-09AA-3347C1CE93D5}"/>
              </a:ext>
            </a:extLst>
          </p:cNvPr>
          <p:cNvSpPr>
            <a:spLocks noGrp="1"/>
          </p:cNvSpPr>
          <p:nvPr>
            <p:ph type="sldNum" sz="quarter" idx="12"/>
          </p:nvPr>
        </p:nvSpPr>
        <p:spPr/>
        <p:txBody>
          <a:bodyPr/>
          <a:lstStyle/>
          <a:p>
            <a:fld id="{D50276CF-1790-4670-AD23-77154D912434}" type="slidenum">
              <a:rPr lang="en-US" smtClean="0"/>
              <a:t>43</a:t>
            </a:fld>
            <a:endParaRPr lang="en-US"/>
          </a:p>
        </p:txBody>
      </p:sp>
      <p:pic>
        <p:nvPicPr>
          <p:cNvPr id="4" name="Picture 3">
            <a:extLst>
              <a:ext uri="{FF2B5EF4-FFF2-40B4-BE49-F238E27FC236}">
                <a16:creationId xmlns:a16="http://schemas.microsoft.com/office/drawing/2014/main" id="{7C68FC8D-1E53-417F-8150-FC4BC1100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074" y="23395"/>
            <a:ext cx="8201526" cy="6834605"/>
          </a:xfrm>
          <a:prstGeom prst="rect">
            <a:avLst/>
          </a:prstGeom>
        </p:spPr>
      </p:pic>
      <p:sp>
        <p:nvSpPr>
          <p:cNvPr id="5" name="TextBox 4">
            <a:extLst>
              <a:ext uri="{FF2B5EF4-FFF2-40B4-BE49-F238E27FC236}">
                <a16:creationId xmlns:a16="http://schemas.microsoft.com/office/drawing/2014/main" id="{EF1A7EC7-DCFF-939E-7E1C-13888964F1C0}"/>
              </a:ext>
            </a:extLst>
          </p:cNvPr>
          <p:cNvSpPr txBox="1"/>
          <p:nvPr/>
        </p:nvSpPr>
        <p:spPr>
          <a:xfrm>
            <a:off x="567890" y="580542"/>
            <a:ext cx="1484697" cy="2677656"/>
          </a:xfrm>
          <a:prstGeom prst="rect">
            <a:avLst/>
          </a:prstGeom>
          <a:noFill/>
        </p:spPr>
        <p:txBody>
          <a:bodyPr wrap="square">
            <a:spAutoFit/>
          </a:bodyPr>
          <a:lstStyle/>
          <a:p>
            <a:r>
              <a:rPr lang="en-US" sz="2800" b="1" dirty="0"/>
              <a:t>We yield our tongues to You, Holy Spirit.</a:t>
            </a:r>
          </a:p>
        </p:txBody>
      </p:sp>
    </p:spTree>
    <p:extLst>
      <p:ext uri="{BB962C8B-B14F-4D97-AF65-F5344CB8AC3E}">
        <p14:creationId xmlns:p14="http://schemas.microsoft.com/office/powerpoint/2010/main" val="784800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E9C1D5-3888-DBFC-66B4-83D2A47C7819}"/>
              </a:ext>
            </a:extLst>
          </p:cNvPr>
          <p:cNvSpPr>
            <a:spLocks noGrp="1"/>
          </p:cNvSpPr>
          <p:nvPr>
            <p:ph type="sldNum" sz="quarter" idx="12"/>
          </p:nvPr>
        </p:nvSpPr>
        <p:spPr/>
        <p:txBody>
          <a:bodyPr/>
          <a:lstStyle/>
          <a:p>
            <a:fld id="{D50276CF-1790-4670-AD23-77154D912434}" type="slidenum">
              <a:rPr lang="en-US" smtClean="0"/>
              <a:t>44</a:t>
            </a:fld>
            <a:endParaRPr lang="en-US"/>
          </a:p>
        </p:txBody>
      </p:sp>
      <p:pic>
        <p:nvPicPr>
          <p:cNvPr id="4" name="Picture 3">
            <a:extLst>
              <a:ext uri="{FF2B5EF4-FFF2-40B4-BE49-F238E27FC236}">
                <a16:creationId xmlns:a16="http://schemas.microsoft.com/office/drawing/2014/main" id="{137C18AC-5BD5-D522-AC65-D27CA9090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7902"/>
          </a:xfrm>
          <a:prstGeom prst="rect">
            <a:avLst/>
          </a:prstGeom>
        </p:spPr>
      </p:pic>
      <p:sp>
        <p:nvSpPr>
          <p:cNvPr id="6" name="TextBox 5">
            <a:extLst>
              <a:ext uri="{FF2B5EF4-FFF2-40B4-BE49-F238E27FC236}">
                <a16:creationId xmlns:a16="http://schemas.microsoft.com/office/drawing/2014/main" id="{DE8C2C08-8F5E-BD3B-671F-1E94AEC9D796}"/>
              </a:ext>
            </a:extLst>
          </p:cNvPr>
          <p:cNvSpPr txBox="1"/>
          <p:nvPr/>
        </p:nvSpPr>
        <p:spPr>
          <a:xfrm>
            <a:off x="5575433" y="5768560"/>
            <a:ext cx="6164980" cy="523220"/>
          </a:xfrm>
          <a:prstGeom prst="rect">
            <a:avLst/>
          </a:prstGeom>
          <a:noFill/>
        </p:spPr>
        <p:txBody>
          <a:bodyPr wrap="square">
            <a:spAutoFit/>
          </a:bodyPr>
          <a:lstStyle/>
          <a:p>
            <a:r>
              <a:rPr lang="en-US" sz="2800" b="1" dirty="0">
                <a:solidFill>
                  <a:schemeClr val="bg1"/>
                </a:solidFill>
              </a:rPr>
              <a:t>We yield our tongues to You, Holy Spirit.</a:t>
            </a:r>
          </a:p>
        </p:txBody>
      </p:sp>
    </p:spTree>
    <p:extLst>
      <p:ext uri="{BB962C8B-B14F-4D97-AF65-F5344CB8AC3E}">
        <p14:creationId xmlns:p14="http://schemas.microsoft.com/office/powerpoint/2010/main" val="191792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55858-5E57-43BD-F056-01773006BA4A}"/>
              </a:ext>
            </a:extLst>
          </p:cNvPr>
          <p:cNvSpPr>
            <a:spLocks noGrp="1"/>
          </p:cNvSpPr>
          <p:nvPr>
            <p:ph type="sldNum" sz="quarter" idx="12"/>
          </p:nvPr>
        </p:nvSpPr>
        <p:spPr/>
        <p:txBody>
          <a:bodyPr/>
          <a:lstStyle/>
          <a:p>
            <a:fld id="{D50276CF-1790-4670-AD23-77154D912434}" type="slidenum">
              <a:rPr lang="en-US" smtClean="0"/>
              <a:t>45</a:t>
            </a:fld>
            <a:endParaRPr lang="en-US"/>
          </a:p>
        </p:txBody>
      </p:sp>
      <p:pic>
        <p:nvPicPr>
          <p:cNvPr id="4" name="Picture 3">
            <a:extLst>
              <a:ext uri="{FF2B5EF4-FFF2-40B4-BE49-F238E27FC236}">
                <a16:creationId xmlns:a16="http://schemas.microsoft.com/office/drawing/2014/main" id="{E757746E-5BB4-F09C-1297-64303D797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5" name="Title 1">
            <a:extLst>
              <a:ext uri="{FF2B5EF4-FFF2-40B4-BE49-F238E27FC236}">
                <a16:creationId xmlns:a16="http://schemas.microsoft.com/office/drawing/2014/main" id="{D638F977-F61D-6ACC-A850-A03D9F33859B}"/>
              </a:ext>
            </a:extLst>
          </p:cNvPr>
          <p:cNvSpPr txBox="1">
            <a:spLocks/>
          </p:cNvSpPr>
          <p:nvPr/>
        </p:nvSpPr>
        <p:spPr>
          <a:xfrm>
            <a:off x="1252549" y="2589894"/>
            <a:ext cx="3424226" cy="746888"/>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cs typeface="Arial" panose="020B0604020202020204" pitchFamily="34" charset="0"/>
              </a:rPr>
              <a:t>We Yield Our Tongues to  You!</a:t>
            </a:r>
          </a:p>
        </p:txBody>
      </p:sp>
    </p:spTree>
    <p:extLst>
      <p:ext uri="{BB962C8B-B14F-4D97-AF65-F5344CB8AC3E}">
        <p14:creationId xmlns:p14="http://schemas.microsoft.com/office/powerpoint/2010/main" val="1037447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5A6ACC-AFF5-4679-8BA8-F9DE3D5C2CD0}"/>
              </a:ext>
            </a:extLst>
          </p:cNvPr>
          <p:cNvSpPr>
            <a:spLocks noGrp="1"/>
          </p:cNvSpPr>
          <p:nvPr>
            <p:ph type="sldNum" sz="quarter" idx="12"/>
          </p:nvPr>
        </p:nvSpPr>
        <p:spPr/>
        <p:txBody>
          <a:bodyPr/>
          <a:lstStyle/>
          <a:p>
            <a:fld id="{D50276CF-1790-4670-AD23-77154D912434}" type="slidenum">
              <a:rPr lang="en-US" smtClean="0"/>
              <a:t>46</a:t>
            </a:fld>
            <a:endParaRPr lang="en-US"/>
          </a:p>
        </p:txBody>
      </p:sp>
      <p:pic>
        <p:nvPicPr>
          <p:cNvPr id="10" name="Picture 9">
            <a:extLst>
              <a:ext uri="{FF2B5EF4-FFF2-40B4-BE49-F238E27FC236}">
                <a16:creationId xmlns:a16="http://schemas.microsoft.com/office/drawing/2014/main" id="{411964E2-4B3D-FF24-9E8A-357DEE1449C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D177349-E647-F166-7946-2B7F473F3F3D}"/>
              </a:ext>
            </a:extLst>
          </p:cNvPr>
          <p:cNvSpPr txBox="1"/>
          <p:nvPr/>
        </p:nvSpPr>
        <p:spPr>
          <a:xfrm>
            <a:off x="1524000" y="6858000"/>
            <a:ext cx="9144000" cy="230832"/>
          </a:xfrm>
          <a:prstGeom prst="rect">
            <a:avLst/>
          </a:prstGeom>
          <a:noFill/>
        </p:spPr>
        <p:txBody>
          <a:bodyPr wrap="square" rtlCol="0">
            <a:spAutoFit/>
          </a:bodyPr>
          <a:lstStyle/>
          <a:p>
            <a:r>
              <a:rPr lang="en-US" sz="900">
                <a:hlinkClick r:id="rId3" tooltip="https://www.flickr.com/photos/4thglryofgod/8159194160"/>
              </a:rPr>
              <a:t>This Photo</a:t>
            </a:r>
            <a:r>
              <a:rPr lang="en-US" sz="900"/>
              <a:t> by Unknown Author is licensed under </a:t>
            </a:r>
            <a:r>
              <a:rPr lang="en-US" sz="900">
                <a:hlinkClick r:id="rId4" tooltip="https://creativecommons.org/licenses/by-nd/3.0/"/>
              </a:rPr>
              <a:t>CC BY-ND</a:t>
            </a:r>
            <a:endParaRPr lang="en-US" sz="900"/>
          </a:p>
        </p:txBody>
      </p:sp>
      <p:sp>
        <p:nvSpPr>
          <p:cNvPr id="12" name="TextBox 11">
            <a:extLst>
              <a:ext uri="{FF2B5EF4-FFF2-40B4-BE49-F238E27FC236}">
                <a16:creationId xmlns:a16="http://schemas.microsoft.com/office/drawing/2014/main" id="{DA71C312-4978-EFC0-AEF7-B7C719970E98}"/>
              </a:ext>
            </a:extLst>
          </p:cNvPr>
          <p:cNvSpPr txBox="1"/>
          <p:nvPr/>
        </p:nvSpPr>
        <p:spPr>
          <a:xfrm>
            <a:off x="6038456" y="348845"/>
            <a:ext cx="6153544" cy="523220"/>
          </a:xfrm>
          <a:prstGeom prst="rect">
            <a:avLst/>
          </a:prstGeom>
          <a:noFill/>
        </p:spPr>
        <p:txBody>
          <a:bodyPr wrap="none" rtlCol="0">
            <a:spAutoFit/>
          </a:bodyPr>
          <a:lstStyle/>
          <a:p>
            <a:r>
              <a:rPr lang="en-US" sz="2800" b="1" dirty="0"/>
              <a:t>We yield our tongues to You, Holy Spirit</a:t>
            </a:r>
            <a:r>
              <a:rPr lang="en-US" b="1" dirty="0"/>
              <a:t>.</a:t>
            </a:r>
          </a:p>
        </p:txBody>
      </p:sp>
    </p:spTree>
    <p:extLst>
      <p:ext uri="{BB962C8B-B14F-4D97-AF65-F5344CB8AC3E}">
        <p14:creationId xmlns:p14="http://schemas.microsoft.com/office/powerpoint/2010/main" val="1552453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A14E8-9332-4DC1-A481-32468EE928CC}"/>
              </a:ext>
            </a:extLst>
          </p:cNvPr>
          <p:cNvSpPr>
            <a:spLocks noGrp="1"/>
          </p:cNvSpPr>
          <p:nvPr>
            <p:ph type="sldNum" sz="quarter" idx="12"/>
          </p:nvPr>
        </p:nvSpPr>
        <p:spPr/>
        <p:txBody>
          <a:bodyPr/>
          <a:lstStyle/>
          <a:p>
            <a:fld id="{D50276CF-1790-4670-AD23-77154D912434}" type="slidenum">
              <a:rPr lang="en-US" smtClean="0"/>
              <a:t>5</a:t>
            </a:fld>
            <a:endParaRPr lang="en-US" dirty="0"/>
          </a:p>
        </p:txBody>
      </p:sp>
      <p:sp>
        <p:nvSpPr>
          <p:cNvPr id="3" name="TextBox 2">
            <a:extLst>
              <a:ext uri="{FF2B5EF4-FFF2-40B4-BE49-F238E27FC236}">
                <a16:creationId xmlns:a16="http://schemas.microsoft.com/office/drawing/2014/main" id="{64EE3FFD-6E34-4483-AB42-EC03DEF96020}"/>
              </a:ext>
            </a:extLst>
          </p:cNvPr>
          <p:cNvSpPr txBox="1"/>
          <p:nvPr/>
        </p:nvSpPr>
        <p:spPr>
          <a:xfrm>
            <a:off x="625151" y="1651518"/>
            <a:ext cx="2899640" cy="2585323"/>
          </a:xfrm>
          <a:prstGeom prst="rect">
            <a:avLst/>
          </a:prstGeom>
          <a:noFill/>
        </p:spPr>
        <p:txBody>
          <a:bodyPr wrap="none" rtlCol="0">
            <a:spAutoFit/>
          </a:bodyPr>
          <a:lstStyle/>
          <a:p>
            <a:r>
              <a:rPr lang="en-US" sz="5400" dirty="0"/>
              <a:t>PRAISE</a:t>
            </a:r>
          </a:p>
          <a:p>
            <a:r>
              <a:rPr lang="en-US" sz="5400" dirty="0"/>
              <a:t>&amp; </a:t>
            </a:r>
          </a:p>
          <a:p>
            <a:r>
              <a:rPr lang="en-US" sz="5400" dirty="0"/>
              <a:t>WORSHIP</a:t>
            </a:r>
          </a:p>
        </p:txBody>
      </p:sp>
      <p:pic>
        <p:nvPicPr>
          <p:cNvPr id="6" name="Picture 5">
            <a:extLst>
              <a:ext uri="{FF2B5EF4-FFF2-40B4-BE49-F238E27FC236}">
                <a16:creationId xmlns:a16="http://schemas.microsoft.com/office/drawing/2014/main" id="{21522BEC-F678-4CB8-A4DB-3EB239EE3DFA}"/>
              </a:ext>
            </a:extLst>
          </p:cNvPr>
          <p:cNvPicPr>
            <a:picLocks noChangeAspect="1"/>
          </p:cNvPicPr>
          <p:nvPr/>
        </p:nvPicPr>
        <p:blipFill>
          <a:blip r:embed="rId2"/>
          <a:stretch>
            <a:fillRect/>
          </a:stretch>
        </p:blipFill>
        <p:spPr>
          <a:xfrm>
            <a:off x="1" y="0"/>
            <a:ext cx="12163244" cy="6858000"/>
          </a:xfrm>
          <a:prstGeom prst="rect">
            <a:avLst/>
          </a:prstGeom>
        </p:spPr>
      </p:pic>
    </p:spTree>
    <p:extLst>
      <p:ext uri="{BB962C8B-B14F-4D97-AF65-F5344CB8AC3E}">
        <p14:creationId xmlns:p14="http://schemas.microsoft.com/office/powerpoint/2010/main" val="1815567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F706B9-EC7F-41D0-AB81-7F9BAFF9828B}"/>
              </a:ext>
            </a:extLst>
          </p:cNvPr>
          <p:cNvSpPr>
            <a:spLocks noGrp="1"/>
          </p:cNvSpPr>
          <p:nvPr>
            <p:ph type="sldNum" sz="quarter" idx="12"/>
          </p:nvPr>
        </p:nvSpPr>
        <p:spPr/>
        <p:txBody>
          <a:bodyPr/>
          <a:lstStyle/>
          <a:p>
            <a:fld id="{D50276CF-1790-4670-AD23-77154D912434}" type="slidenum">
              <a:rPr lang="en-US" smtClean="0"/>
              <a:t>6</a:t>
            </a:fld>
            <a:endParaRPr lang="en-US"/>
          </a:p>
        </p:txBody>
      </p:sp>
      <p:pic>
        <p:nvPicPr>
          <p:cNvPr id="4" name="Picture 3">
            <a:extLst>
              <a:ext uri="{FF2B5EF4-FFF2-40B4-BE49-F238E27FC236}">
                <a16:creationId xmlns:a16="http://schemas.microsoft.com/office/drawing/2014/main" id="{E86F944B-D6CF-4AAE-9B80-1D5499377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90861"/>
          </a:xfrm>
          <a:prstGeom prst="rect">
            <a:avLst/>
          </a:prstGeom>
        </p:spPr>
      </p:pic>
      <p:sp>
        <p:nvSpPr>
          <p:cNvPr id="5" name="TextBox 4">
            <a:extLst>
              <a:ext uri="{FF2B5EF4-FFF2-40B4-BE49-F238E27FC236}">
                <a16:creationId xmlns:a16="http://schemas.microsoft.com/office/drawing/2014/main" id="{C05DDE3F-848D-423A-8CEC-DF7730C1F676}"/>
              </a:ext>
            </a:extLst>
          </p:cNvPr>
          <p:cNvSpPr txBox="1"/>
          <p:nvPr/>
        </p:nvSpPr>
        <p:spPr>
          <a:xfrm>
            <a:off x="257176" y="723900"/>
            <a:ext cx="2838450" cy="3477875"/>
          </a:xfrm>
          <a:prstGeom prst="rect">
            <a:avLst/>
          </a:prstGeom>
          <a:noFill/>
        </p:spPr>
        <p:txBody>
          <a:bodyPr wrap="square" rtlCol="0">
            <a:spAutoFit/>
          </a:bodyPr>
          <a:lstStyle/>
          <a:p>
            <a:r>
              <a:rPr lang="en-US" sz="4400" b="1" dirty="0">
                <a:latin typeface="Open Sans" panose="020B0606030504020204" pitchFamily="34" charset="0"/>
                <a:ea typeface="Open Sans" panose="020B0606030504020204" pitchFamily="34" charset="0"/>
                <a:cs typeface="Open Sans" panose="020B0606030504020204" pitchFamily="34" charset="0"/>
              </a:rPr>
              <a:t>Almighty God,</a:t>
            </a:r>
          </a:p>
          <a:p>
            <a:r>
              <a:rPr lang="en-US" sz="4400" b="1" dirty="0">
                <a:latin typeface="Open Sans" panose="020B0606030504020204" pitchFamily="34" charset="0"/>
                <a:ea typeface="Open Sans" panose="020B0606030504020204" pitchFamily="34" charset="0"/>
                <a:cs typeface="Open Sans" panose="020B0606030504020204" pitchFamily="34" charset="0"/>
              </a:rPr>
              <a:t>We Worship YOU!</a:t>
            </a:r>
          </a:p>
        </p:txBody>
      </p:sp>
    </p:spTree>
    <p:extLst>
      <p:ext uri="{BB962C8B-B14F-4D97-AF65-F5344CB8AC3E}">
        <p14:creationId xmlns:p14="http://schemas.microsoft.com/office/powerpoint/2010/main" val="4236023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A14E8-9332-4DC1-A481-32468EE928CC}"/>
              </a:ext>
            </a:extLst>
          </p:cNvPr>
          <p:cNvSpPr>
            <a:spLocks noGrp="1"/>
          </p:cNvSpPr>
          <p:nvPr>
            <p:ph type="sldNum" sz="quarter" idx="12"/>
          </p:nvPr>
        </p:nvSpPr>
        <p:spPr/>
        <p:txBody>
          <a:bodyPr/>
          <a:lstStyle/>
          <a:p>
            <a:fld id="{D50276CF-1790-4670-AD23-77154D912434}" type="slidenum">
              <a:rPr lang="en-US" smtClean="0"/>
              <a:t>7</a:t>
            </a:fld>
            <a:endParaRPr lang="en-US" dirty="0"/>
          </a:p>
        </p:txBody>
      </p:sp>
      <p:pic>
        <p:nvPicPr>
          <p:cNvPr id="11266" name="Picture 2">
            <a:extLst>
              <a:ext uri="{FF2B5EF4-FFF2-40B4-BE49-F238E27FC236}">
                <a16:creationId xmlns:a16="http://schemas.microsoft.com/office/drawing/2014/main" id="{5054B1AF-9095-47CA-BE9F-FEB8D9B62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EE3FFD-6E34-4483-AB42-EC03DEF96020}"/>
              </a:ext>
            </a:extLst>
          </p:cNvPr>
          <p:cNvSpPr txBox="1"/>
          <p:nvPr/>
        </p:nvSpPr>
        <p:spPr>
          <a:xfrm>
            <a:off x="625151" y="1651518"/>
            <a:ext cx="2899640" cy="2585323"/>
          </a:xfrm>
          <a:prstGeom prst="rect">
            <a:avLst/>
          </a:prstGeom>
          <a:noFill/>
        </p:spPr>
        <p:txBody>
          <a:bodyPr wrap="none" rtlCol="0">
            <a:spAutoFit/>
          </a:bodyPr>
          <a:lstStyle/>
          <a:p>
            <a:r>
              <a:rPr lang="en-US" sz="5400" dirty="0"/>
              <a:t>PRAISE</a:t>
            </a:r>
          </a:p>
          <a:p>
            <a:r>
              <a:rPr lang="en-US" sz="5400" dirty="0"/>
              <a:t>&amp; </a:t>
            </a:r>
          </a:p>
          <a:p>
            <a:r>
              <a:rPr lang="en-US" sz="5400" dirty="0"/>
              <a:t>WORSHIP</a:t>
            </a:r>
          </a:p>
        </p:txBody>
      </p:sp>
    </p:spTree>
    <p:extLst>
      <p:ext uri="{BB962C8B-B14F-4D97-AF65-F5344CB8AC3E}">
        <p14:creationId xmlns:p14="http://schemas.microsoft.com/office/powerpoint/2010/main" val="3872943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A14E8-9332-4DC1-A481-32468EE928CC}"/>
              </a:ext>
            </a:extLst>
          </p:cNvPr>
          <p:cNvSpPr>
            <a:spLocks noGrp="1"/>
          </p:cNvSpPr>
          <p:nvPr>
            <p:ph type="sldNum" sz="quarter" idx="12"/>
          </p:nvPr>
        </p:nvSpPr>
        <p:spPr/>
        <p:txBody>
          <a:bodyPr/>
          <a:lstStyle/>
          <a:p>
            <a:fld id="{D50276CF-1790-4670-AD23-77154D912434}" type="slidenum">
              <a:rPr lang="en-US" smtClean="0"/>
              <a:t>8</a:t>
            </a:fld>
            <a:endParaRPr lang="en-US" dirty="0"/>
          </a:p>
        </p:txBody>
      </p:sp>
      <p:pic>
        <p:nvPicPr>
          <p:cNvPr id="5" name="Picture 2">
            <a:extLst>
              <a:ext uri="{FF2B5EF4-FFF2-40B4-BE49-F238E27FC236}">
                <a16:creationId xmlns:a16="http://schemas.microsoft.com/office/drawing/2014/main" id="{B37F1685-77BA-4769-BCFE-44483C592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255" y="0"/>
            <a:ext cx="92546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179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A14E8-9332-4DC1-A481-32468EE928CC}"/>
              </a:ext>
            </a:extLst>
          </p:cNvPr>
          <p:cNvSpPr>
            <a:spLocks noGrp="1"/>
          </p:cNvSpPr>
          <p:nvPr>
            <p:ph type="sldNum" sz="quarter" idx="12"/>
          </p:nvPr>
        </p:nvSpPr>
        <p:spPr/>
        <p:txBody>
          <a:bodyPr/>
          <a:lstStyle/>
          <a:p>
            <a:fld id="{D50276CF-1790-4670-AD23-77154D912434}" type="slidenum">
              <a:rPr lang="en-US" smtClean="0"/>
              <a:t>9</a:t>
            </a:fld>
            <a:endParaRPr lang="en-US" dirty="0"/>
          </a:p>
        </p:txBody>
      </p:sp>
      <p:sp>
        <p:nvSpPr>
          <p:cNvPr id="3" name="TextBox 2">
            <a:extLst>
              <a:ext uri="{FF2B5EF4-FFF2-40B4-BE49-F238E27FC236}">
                <a16:creationId xmlns:a16="http://schemas.microsoft.com/office/drawing/2014/main" id="{64EE3FFD-6E34-4483-AB42-EC03DEF96020}"/>
              </a:ext>
            </a:extLst>
          </p:cNvPr>
          <p:cNvSpPr txBox="1"/>
          <p:nvPr/>
        </p:nvSpPr>
        <p:spPr>
          <a:xfrm>
            <a:off x="625151" y="1651518"/>
            <a:ext cx="2899640" cy="2585323"/>
          </a:xfrm>
          <a:prstGeom prst="rect">
            <a:avLst/>
          </a:prstGeom>
          <a:noFill/>
        </p:spPr>
        <p:txBody>
          <a:bodyPr wrap="none" rtlCol="0">
            <a:spAutoFit/>
          </a:bodyPr>
          <a:lstStyle/>
          <a:p>
            <a:r>
              <a:rPr lang="en-US" sz="5400" dirty="0"/>
              <a:t>PRAISE</a:t>
            </a:r>
          </a:p>
          <a:p>
            <a:r>
              <a:rPr lang="en-US" sz="5400" dirty="0"/>
              <a:t>&amp; </a:t>
            </a:r>
          </a:p>
          <a:p>
            <a:r>
              <a:rPr lang="en-US" sz="5400" dirty="0"/>
              <a:t>WORSHIP</a:t>
            </a:r>
          </a:p>
        </p:txBody>
      </p:sp>
      <p:pic>
        <p:nvPicPr>
          <p:cNvPr id="6" name="Picture 5">
            <a:extLst>
              <a:ext uri="{FF2B5EF4-FFF2-40B4-BE49-F238E27FC236}">
                <a16:creationId xmlns:a16="http://schemas.microsoft.com/office/drawing/2014/main" id="{FDA72E13-F8E0-46A2-AB7D-0614EA0709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276" y="-87086"/>
            <a:ext cx="12486580" cy="7297783"/>
          </a:xfrm>
          <a:prstGeom prst="rect">
            <a:avLst/>
          </a:prstGeom>
        </p:spPr>
      </p:pic>
    </p:spTree>
    <p:extLst>
      <p:ext uri="{BB962C8B-B14F-4D97-AF65-F5344CB8AC3E}">
        <p14:creationId xmlns:p14="http://schemas.microsoft.com/office/powerpoint/2010/main" val="3617300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17445</TotalTime>
  <Words>3739</Words>
  <Application>Microsoft Office PowerPoint</Application>
  <PresentationFormat>Widescreen</PresentationFormat>
  <Paragraphs>310</Paragraphs>
  <Slides>46</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8" baseType="lpstr">
      <vt:lpstr>Abadi</vt:lpstr>
      <vt:lpstr>Arial</vt:lpstr>
      <vt:lpstr>Calibri</vt:lpstr>
      <vt:lpstr>Calibri Light</vt:lpstr>
      <vt:lpstr>Courier New</vt:lpstr>
      <vt:lpstr>Open Sans</vt:lpstr>
      <vt:lpstr>Pristina</vt:lpstr>
      <vt:lpstr>Roboto</vt:lpstr>
      <vt:lpstr>system-ui</vt:lpstr>
      <vt:lpstr>Verdana</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vt:lpstr>
      <vt:lpstr>PowerPoint Presentation</vt:lpstr>
      <vt:lpstr>JESUS, SON of GOD!</vt:lpstr>
      <vt:lpstr>Jesus,  the Resurrected Lord</vt:lpstr>
      <vt:lpstr>Jesus, Friend of All</vt:lpstr>
      <vt:lpstr>JESUS, Our Conquering King</vt:lpstr>
      <vt:lpstr>Jesus, Lover of My Soul</vt:lpstr>
      <vt:lpstr>Jesus, Soon Coming King</vt:lpstr>
      <vt:lpstr>Jesus,  our Savior</vt:lpstr>
      <vt:lpstr>JESUS, Son of Man</vt:lpstr>
      <vt:lpstr>Holy Spirit, be welcome in this place!</vt:lpstr>
      <vt:lpstr>PowerPoint Presentation</vt:lpstr>
      <vt:lpstr>Be Welcome here, Holy Spirit!</vt:lpstr>
      <vt:lpstr>PowerPoint Presentation</vt:lpstr>
      <vt:lpstr>Step into His Presence</vt:lpstr>
      <vt:lpstr>Holy Spirit, be welcome in this place!</vt:lpstr>
      <vt:lpstr>PowerPoint Presentation</vt:lpstr>
      <vt:lpstr>PowerPoint Presentation</vt:lpstr>
      <vt:lpstr>Holy Spirit….Who He Is!</vt:lpstr>
      <vt:lpstr>The FEAR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Yield Our Tongues to  You!</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Prayer Master</dc:title>
  <dc:creator>barb rarden</dc:creator>
  <cp:lastModifiedBy>Barb Palmer</cp:lastModifiedBy>
  <cp:revision>386</cp:revision>
  <cp:lastPrinted>2021-05-30T12:08:16Z</cp:lastPrinted>
  <dcterms:created xsi:type="dcterms:W3CDTF">2020-10-06T19:22:31Z</dcterms:created>
  <dcterms:modified xsi:type="dcterms:W3CDTF">2022-07-31T15:31:49Z</dcterms:modified>
</cp:coreProperties>
</file>