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9"/>
  </p:notesMasterIdLst>
  <p:sldIdLst>
    <p:sldId id="710" r:id="rId3"/>
    <p:sldId id="751" r:id="rId4"/>
    <p:sldId id="948" r:id="rId5"/>
    <p:sldId id="749" r:id="rId6"/>
    <p:sldId id="779" r:id="rId7"/>
    <p:sldId id="750" r:id="rId8"/>
    <p:sldId id="947" r:id="rId9"/>
    <p:sldId id="573" r:id="rId10"/>
    <p:sldId id="474" r:id="rId11"/>
    <p:sldId id="764" r:id="rId12"/>
    <p:sldId id="765" r:id="rId13"/>
    <p:sldId id="752" r:id="rId14"/>
    <p:sldId id="767" r:id="rId15"/>
    <p:sldId id="465" r:id="rId16"/>
    <p:sldId id="753" r:id="rId17"/>
    <p:sldId id="754" r:id="rId18"/>
    <p:sldId id="755" r:id="rId19"/>
    <p:sldId id="466" r:id="rId20"/>
    <p:sldId id="901" r:id="rId21"/>
    <p:sldId id="702" r:id="rId22"/>
    <p:sldId id="701" r:id="rId23"/>
    <p:sldId id="703" r:id="rId24"/>
    <p:sldId id="656" r:id="rId25"/>
    <p:sldId id="704" r:id="rId26"/>
    <p:sldId id="740" r:id="rId27"/>
    <p:sldId id="739" r:id="rId28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b rarden" initials="br" lastIdx="5" clrIdx="0">
    <p:extLst>
      <p:ext uri="{19B8F6BF-5375-455C-9EA6-DF929625EA0E}">
        <p15:presenceInfo xmlns:p15="http://schemas.microsoft.com/office/powerpoint/2012/main" userId="f358fb014a27736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01" autoAdjust="0"/>
    <p:restoredTop sz="94227" autoAdjust="0"/>
  </p:normalViewPr>
  <p:slideViewPr>
    <p:cSldViewPr snapToGrid="0">
      <p:cViewPr varScale="1">
        <p:scale>
          <a:sx n="99" d="100"/>
          <a:sy n="99" d="100"/>
        </p:scale>
        <p:origin x="78" y="19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8" d="100"/>
        <a:sy n="58" d="100"/>
      </p:scale>
      <p:origin x="0" y="-18462"/>
    </p:cViewPr>
  </p:sorterViewPr>
  <p:notesViewPr>
    <p:cSldViewPr snapToGrid="0">
      <p:cViewPr varScale="1">
        <p:scale>
          <a:sx n="51" d="100"/>
          <a:sy n="51" d="100"/>
        </p:scale>
        <p:origin x="349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commentAuthors" Target="commentAuthors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A20905-3954-474B-A606-562BCA026DC1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C13AB6D-DEA2-4CBB-AC69-1EF1A6AD1512}">
      <dgm:prSet/>
      <dgm:spPr/>
      <dgm:t>
        <a:bodyPr/>
        <a:lstStyle/>
        <a:p>
          <a:pPr>
            <a:defRPr cap="all"/>
          </a:pPr>
          <a:r>
            <a:rPr lang="en-US" b="1" dirty="0"/>
            <a:t>Praise</a:t>
          </a:r>
          <a:r>
            <a:rPr lang="en-US" dirty="0"/>
            <a:t> and PETITIONs </a:t>
          </a:r>
        </a:p>
      </dgm:t>
    </dgm:pt>
    <dgm:pt modelId="{2C752582-D9FF-4E04-A92F-827DB4BB5C48}" type="parTrans" cxnId="{4B888393-351D-4489-90C9-5A68061AB236}">
      <dgm:prSet/>
      <dgm:spPr/>
      <dgm:t>
        <a:bodyPr/>
        <a:lstStyle/>
        <a:p>
          <a:endParaRPr lang="en-US"/>
        </a:p>
      </dgm:t>
    </dgm:pt>
    <dgm:pt modelId="{9C64CC83-643C-4E12-8F97-BC19DC031190}" type="sibTrans" cxnId="{4B888393-351D-4489-90C9-5A68061AB236}">
      <dgm:prSet phldrT="01" phldr="0"/>
      <dgm:spPr/>
      <dgm:t>
        <a:bodyPr/>
        <a:lstStyle/>
        <a:p>
          <a:r>
            <a:rPr lang="en-US"/>
            <a:t>01</a:t>
          </a:r>
          <a:endParaRPr lang="en-US" dirty="0"/>
        </a:p>
      </dgm:t>
    </dgm:pt>
    <dgm:pt modelId="{53742231-981F-480A-940F-203EC2F7423F}">
      <dgm:prSet/>
      <dgm:spPr/>
      <dgm:t>
        <a:bodyPr/>
        <a:lstStyle/>
        <a:p>
          <a:pPr>
            <a:defRPr cap="all"/>
          </a:pPr>
          <a:r>
            <a:rPr lang="en-US" dirty="0"/>
            <a:t>LIGHTNING STRIKES &amp; Prayers for GOD’S WILL</a:t>
          </a:r>
        </a:p>
      </dgm:t>
    </dgm:pt>
    <dgm:pt modelId="{2FC75195-FBA1-43DE-85DD-40B4B3A2F1F3}" type="parTrans" cxnId="{F226B1C2-5D99-403A-8240-EAD6BD4D8534}">
      <dgm:prSet/>
      <dgm:spPr/>
      <dgm:t>
        <a:bodyPr/>
        <a:lstStyle/>
        <a:p>
          <a:endParaRPr lang="en-US"/>
        </a:p>
      </dgm:t>
    </dgm:pt>
    <dgm:pt modelId="{EF449C32-A7AE-4099-9E9B-9E2F736A89CE}" type="sibTrans" cxnId="{F226B1C2-5D99-403A-8240-EAD6BD4D8534}">
      <dgm:prSet phldrT="02" phldr="0"/>
      <dgm:spPr/>
      <dgm:t>
        <a:bodyPr/>
        <a:lstStyle/>
        <a:p>
          <a:r>
            <a:rPr lang="en-US"/>
            <a:t>02</a:t>
          </a:r>
          <a:endParaRPr lang="en-US" dirty="0"/>
        </a:p>
      </dgm:t>
    </dgm:pt>
    <dgm:pt modelId="{9EF41CC5-EF3B-4A6D-8229-3F1333EADFB3}">
      <dgm:prSet/>
      <dgm:spPr/>
      <dgm:t>
        <a:bodyPr/>
        <a:lstStyle/>
        <a:p>
          <a:pPr>
            <a:defRPr cap="all"/>
          </a:pPr>
          <a:r>
            <a:rPr lang="en-US" dirty="0"/>
            <a:t>Declarations of Victory &amp; </a:t>
          </a:r>
          <a:r>
            <a:rPr lang="en-US" b="1" dirty="0"/>
            <a:t>Thanksgiving</a:t>
          </a:r>
          <a:endParaRPr lang="en-US" dirty="0"/>
        </a:p>
      </dgm:t>
    </dgm:pt>
    <dgm:pt modelId="{DAEF1C7D-B0C5-46FA-BED3-8A54E918D3E0}" type="parTrans" cxnId="{E476EEBC-7C9F-4E07-BD58-1044B9769B64}">
      <dgm:prSet/>
      <dgm:spPr/>
      <dgm:t>
        <a:bodyPr/>
        <a:lstStyle/>
        <a:p>
          <a:endParaRPr lang="en-US"/>
        </a:p>
      </dgm:t>
    </dgm:pt>
    <dgm:pt modelId="{98E6DD7C-B953-4119-9F64-9914E467ECBF}" type="sibTrans" cxnId="{E476EEBC-7C9F-4E07-BD58-1044B9769B64}">
      <dgm:prSet phldrT="03" phldr="0"/>
      <dgm:spPr/>
      <dgm:t>
        <a:bodyPr/>
        <a:lstStyle/>
        <a:p>
          <a:r>
            <a:rPr lang="en-US"/>
            <a:t>03</a:t>
          </a:r>
          <a:endParaRPr lang="en-US" dirty="0"/>
        </a:p>
      </dgm:t>
    </dgm:pt>
    <dgm:pt modelId="{579698BD-D232-4926-8D7B-29A69B90858B}" type="pres">
      <dgm:prSet presAssocID="{8AA20905-3954-474B-A606-562BCA026DC1}" presName="Name0" presStyleCnt="0">
        <dgm:presLayoutVars>
          <dgm:animLvl val="lvl"/>
          <dgm:resizeHandles val="exact"/>
        </dgm:presLayoutVars>
      </dgm:prSet>
      <dgm:spPr/>
    </dgm:pt>
    <dgm:pt modelId="{3DD5B223-886E-4FC7-BDA1-ECA869A474EC}" type="pres">
      <dgm:prSet presAssocID="{DC13AB6D-DEA2-4CBB-AC69-1EF1A6AD1512}" presName="compositeNode" presStyleCnt="0">
        <dgm:presLayoutVars>
          <dgm:bulletEnabled val="1"/>
        </dgm:presLayoutVars>
      </dgm:prSet>
      <dgm:spPr/>
    </dgm:pt>
    <dgm:pt modelId="{DA3A6BD4-857F-4C66-97FA-B1E1C180A950}" type="pres">
      <dgm:prSet presAssocID="{DC13AB6D-DEA2-4CBB-AC69-1EF1A6AD1512}" presName="bgRect" presStyleLbl="alignNode1" presStyleIdx="0" presStyleCnt="3"/>
      <dgm:spPr/>
    </dgm:pt>
    <dgm:pt modelId="{BBA91679-4684-4A04-8AEB-03038C78A75C}" type="pres">
      <dgm:prSet presAssocID="{9C64CC83-643C-4E12-8F97-BC19DC031190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5F398AEE-BC0F-4F30-99FA-92D67A176C2D}" type="pres">
      <dgm:prSet presAssocID="{DC13AB6D-DEA2-4CBB-AC69-1EF1A6AD1512}" presName="nodeRect" presStyleLbl="alignNode1" presStyleIdx="0" presStyleCnt="3">
        <dgm:presLayoutVars>
          <dgm:bulletEnabled val="1"/>
        </dgm:presLayoutVars>
      </dgm:prSet>
      <dgm:spPr/>
    </dgm:pt>
    <dgm:pt modelId="{3C27A223-AC17-40BD-B7C5-0447661C2934}" type="pres">
      <dgm:prSet presAssocID="{9C64CC83-643C-4E12-8F97-BC19DC031190}" presName="sibTrans" presStyleCnt="0"/>
      <dgm:spPr/>
    </dgm:pt>
    <dgm:pt modelId="{0864151C-845B-4A50-9755-7EE613694D81}" type="pres">
      <dgm:prSet presAssocID="{53742231-981F-480A-940F-203EC2F7423F}" presName="compositeNode" presStyleCnt="0">
        <dgm:presLayoutVars>
          <dgm:bulletEnabled val="1"/>
        </dgm:presLayoutVars>
      </dgm:prSet>
      <dgm:spPr/>
    </dgm:pt>
    <dgm:pt modelId="{00AE7F27-0E5D-4AFB-ACD6-B5A19E79EA42}" type="pres">
      <dgm:prSet presAssocID="{53742231-981F-480A-940F-203EC2F7423F}" presName="bgRect" presStyleLbl="alignNode1" presStyleIdx="1" presStyleCnt="3"/>
      <dgm:spPr/>
    </dgm:pt>
    <dgm:pt modelId="{975C752B-C37A-4BA6-A3AE-2202A141404A}" type="pres">
      <dgm:prSet presAssocID="{EF449C32-A7AE-4099-9E9B-9E2F736A89CE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C5BDCA19-B754-421E-A6CC-628F80FC74CB}" type="pres">
      <dgm:prSet presAssocID="{53742231-981F-480A-940F-203EC2F7423F}" presName="nodeRect" presStyleLbl="alignNode1" presStyleIdx="1" presStyleCnt="3">
        <dgm:presLayoutVars>
          <dgm:bulletEnabled val="1"/>
        </dgm:presLayoutVars>
      </dgm:prSet>
      <dgm:spPr/>
    </dgm:pt>
    <dgm:pt modelId="{3E36C1DA-E751-469B-91D5-B7ADF3790DAB}" type="pres">
      <dgm:prSet presAssocID="{EF449C32-A7AE-4099-9E9B-9E2F736A89CE}" presName="sibTrans" presStyleCnt="0"/>
      <dgm:spPr/>
    </dgm:pt>
    <dgm:pt modelId="{19974A3A-09A4-40DE-BB0F-D9AED1ACB06E}" type="pres">
      <dgm:prSet presAssocID="{9EF41CC5-EF3B-4A6D-8229-3F1333EADFB3}" presName="compositeNode" presStyleCnt="0">
        <dgm:presLayoutVars>
          <dgm:bulletEnabled val="1"/>
        </dgm:presLayoutVars>
      </dgm:prSet>
      <dgm:spPr/>
    </dgm:pt>
    <dgm:pt modelId="{CAD62F17-E99D-4FEF-B376-961CA4CB20EB}" type="pres">
      <dgm:prSet presAssocID="{9EF41CC5-EF3B-4A6D-8229-3F1333EADFB3}" presName="bgRect" presStyleLbl="alignNode1" presStyleIdx="2" presStyleCnt="3"/>
      <dgm:spPr/>
    </dgm:pt>
    <dgm:pt modelId="{E20811D6-E5D4-4C9E-AABF-9E0E1902CA2C}" type="pres">
      <dgm:prSet presAssocID="{98E6DD7C-B953-4119-9F64-9914E467ECBF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67D48337-9200-42EF-A956-8FC92E9B78D2}" type="pres">
      <dgm:prSet presAssocID="{9EF41CC5-EF3B-4A6D-8229-3F1333EADFB3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43B61840-F115-4174-96B9-DA0C0E83489E}" type="presOf" srcId="{9EF41CC5-EF3B-4A6D-8229-3F1333EADFB3}" destId="{CAD62F17-E99D-4FEF-B376-961CA4CB20EB}" srcOrd="0" destOrd="0" presId="urn:microsoft.com/office/officeart/2016/7/layout/LinearBlockProcessNumbered"/>
    <dgm:cxn modelId="{0439566F-A180-439C-8FAE-14E400EF2DCF}" type="presOf" srcId="{8AA20905-3954-474B-A606-562BCA026DC1}" destId="{579698BD-D232-4926-8D7B-29A69B90858B}" srcOrd="0" destOrd="0" presId="urn:microsoft.com/office/officeart/2016/7/layout/LinearBlockProcessNumbered"/>
    <dgm:cxn modelId="{29280853-1A86-48A7-BA30-A3847B3BBF6D}" type="presOf" srcId="{98E6DD7C-B953-4119-9F64-9914E467ECBF}" destId="{E20811D6-E5D4-4C9E-AABF-9E0E1902CA2C}" srcOrd="0" destOrd="0" presId="urn:microsoft.com/office/officeart/2016/7/layout/LinearBlockProcessNumbered"/>
    <dgm:cxn modelId="{F6B1598F-1951-460F-BB68-54B32A798437}" type="presOf" srcId="{DC13AB6D-DEA2-4CBB-AC69-1EF1A6AD1512}" destId="{5F398AEE-BC0F-4F30-99FA-92D67A176C2D}" srcOrd="1" destOrd="0" presId="urn:microsoft.com/office/officeart/2016/7/layout/LinearBlockProcessNumbered"/>
    <dgm:cxn modelId="{4B888393-351D-4489-90C9-5A68061AB236}" srcId="{8AA20905-3954-474B-A606-562BCA026DC1}" destId="{DC13AB6D-DEA2-4CBB-AC69-1EF1A6AD1512}" srcOrd="0" destOrd="0" parTransId="{2C752582-D9FF-4E04-A92F-827DB4BB5C48}" sibTransId="{9C64CC83-643C-4E12-8F97-BC19DC031190}"/>
    <dgm:cxn modelId="{BA068B95-2DA2-453B-8162-90B6AB26C20F}" type="presOf" srcId="{DC13AB6D-DEA2-4CBB-AC69-1EF1A6AD1512}" destId="{DA3A6BD4-857F-4C66-97FA-B1E1C180A950}" srcOrd="0" destOrd="0" presId="urn:microsoft.com/office/officeart/2016/7/layout/LinearBlockProcessNumbered"/>
    <dgm:cxn modelId="{07D44DA2-D4CF-4582-A029-20843D5E0F23}" type="presOf" srcId="{53742231-981F-480A-940F-203EC2F7423F}" destId="{C5BDCA19-B754-421E-A6CC-628F80FC74CB}" srcOrd="1" destOrd="0" presId="urn:microsoft.com/office/officeart/2016/7/layout/LinearBlockProcessNumbered"/>
    <dgm:cxn modelId="{E476EEBC-7C9F-4E07-BD58-1044B9769B64}" srcId="{8AA20905-3954-474B-A606-562BCA026DC1}" destId="{9EF41CC5-EF3B-4A6D-8229-3F1333EADFB3}" srcOrd="2" destOrd="0" parTransId="{DAEF1C7D-B0C5-46FA-BED3-8A54E918D3E0}" sibTransId="{98E6DD7C-B953-4119-9F64-9914E467ECBF}"/>
    <dgm:cxn modelId="{FDD130C2-CD74-4EFB-A226-A939177EE674}" type="presOf" srcId="{53742231-981F-480A-940F-203EC2F7423F}" destId="{00AE7F27-0E5D-4AFB-ACD6-B5A19E79EA42}" srcOrd="0" destOrd="0" presId="urn:microsoft.com/office/officeart/2016/7/layout/LinearBlockProcessNumbered"/>
    <dgm:cxn modelId="{F226B1C2-5D99-403A-8240-EAD6BD4D8534}" srcId="{8AA20905-3954-474B-A606-562BCA026DC1}" destId="{53742231-981F-480A-940F-203EC2F7423F}" srcOrd="1" destOrd="0" parTransId="{2FC75195-FBA1-43DE-85DD-40B4B3A2F1F3}" sibTransId="{EF449C32-A7AE-4099-9E9B-9E2F736A89CE}"/>
    <dgm:cxn modelId="{714928C7-F07E-48C4-BE9E-4842896AB09C}" type="presOf" srcId="{9C64CC83-643C-4E12-8F97-BC19DC031190}" destId="{BBA91679-4684-4A04-8AEB-03038C78A75C}" srcOrd="0" destOrd="0" presId="urn:microsoft.com/office/officeart/2016/7/layout/LinearBlockProcessNumbered"/>
    <dgm:cxn modelId="{7D7B6CF4-1A1D-4E61-B5FE-C95185EF2648}" type="presOf" srcId="{9EF41CC5-EF3B-4A6D-8229-3F1333EADFB3}" destId="{67D48337-9200-42EF-A956-8FC92E9B78D2}" srcOrd="1" destOrd="0" presId="urn:microsoft.com/office/officeart/2016/7/layout/LinearBlockProcessNumbered"/>
    <dgm:cxn modelId="{B9FDDAF6-ABE3-43D5-A54F-4A0002D3FD47}" type="presOf" srcId="{EF449C32-A7AE-4099-9E9B-9E2F736A89CE}" destId="{975C752B-C37A-4BA6-A3AE-2202A141404A}" srcOrd="0" destOrd="0" presId="urn:microsoft.com/office/officeart/2016/7/layout/LinearBlockProcessNumbered"/>
    <dgm:cxn modelId="{6A5BED3A-71F8-4A71-9E51-1F50D58497B5}" type="presParOf" srcId="{579698BD-D232-4926-8D7B-29A69B90858B}" destId="{3DD5B223-886E-4FC7-BDA1-ECA869A474EC}" srcOrd="0" destOrd="0" presId="urn:microsoft.com/office/officeart/2016/7/layout/LinearBlockProcessNumbered"/>
    <dgm:cxn modelId="{50ED9B3F-B939-4662-8866-7D833C2E0794}" type="presParOf" srcId="{3DD5B223-886E-4FC7-BDA1-ECA869A474EC}" destId="{DA3A6BD4-857F-4C66-97FA-B1E1C180A950}" srcOrd="0" destOrd="0" presId="urn:microsoft.com/office/officeart/2016/7/layout/LinearBlockProcessNumbered"/>
    <dgm:cxn modelId="{0D013F25-1B82-4F7B-AEF4-E93C2E95B0C3}" type="presParOf" srcId="{3DD5B223-886E-4FC7-BDA1-ECA869A474EC}" destId="{BBA91679-4684-4A04-8AEB-03038C78A75C}" srcOrd="1" destOrd="0" presId="urn:microsoft.com/office/officeart/2016/7/layout/LinearBlockProcessNumbered"/>
    <dgm:cxn modelId="{1E713196-E09A-42B0-BC2D-5294D0D9C36F}" type="presParOf" srcId="{3DD5B223-886E-4FC7-BDA1-ECA869A474EC}" destId="{5F398AEE-BC0F-4F30-99FA-92D67A176C2D}" srcOrd="2" destOrd="0" presId="urn:microsoft.com/office/officeart/2016/7/layout/LinearBlockProcessNumbered"/>
    <dgm:cxn modelId="{F8935481-B234-48A2-8E9B-6F423817537E}" type="presParOf" srcId="{579698BD-D232-4926-8D7B-29A69B90858B}" destId="{3C27A223-AC17-40BD-B7C5-0447661C2934}" srcOrd="1" destOrd="0" presId="urn:microsoft.com/office/officeart/2016/7/layout/LinearBlockProcessNumbered"/>
    <dgm:cxn modelId="{2A71550B-14EE-4B95-A40C-E132F64E84DB}" type="presParOf" srcId="{579698BD-D232-4926-8D7B-29A69B90858B}" destId="{0864151C-845B-4A50-9755-7EE613694D81}" srcOrd="2" destOrd="0" presId="urn:microsoft.com/office/officeart/2016/7/layout/LinearBlockProcessNumbered"/>
    <dgm:cxn modelId="{819F34FD-11F2-459D-B90D-FA1539737ADA}" type="presParOf" srcId="{0864151C-845B-4A50-9755-7EE613694D81}" destId="{00AE7F27-0E5D-4AFB-ACD6-B5A19E79EA42}" srcOrd="0" destOrd="0" presId="urn:microsoft.com/office/officeart/2016/7/layout/LinearBlockProcessNumbered"/>
    <dgm:cxn modelId="{FAA4A22E-63A9-40D7-AF37-15573F3C350A}" type="presParOf" srcId="{0864151C-845B-4A50-9755-7EE613694D81}" destId="{975C752B-C37A-4BA6-A3AE-2202A141404A}" srcOrd="1" destOrd="0" presId="urn:microsoft.com/office/officeart/2016/7/layout/LinearBlockProcessNumbered"/>
    <dgm:cxn modelId="{ABA4B620-C848-4944-B91E-2E492EED893C}" type="presParOf" srcId="{0864151C-845B-4A50-9755-7EE613694D81}" destId="{C5BDCA19-B754-421E-A6CC-628F80FC74CB}" srcOrd="2" destOrd="0" presId="urn:microsoft.com/office/officeart/2016/7/layout/LinearBlockProcessNumbered"/>
    <dgm:cxn modelId="{981D06A1-F8EB-4C14-9C2A-EA505D9C81FA}" type="presParOf" srcId="{579698BD-D232-4926-8D7B-29A69B90858B}" destId="{3E36C1DA-E751-469B-91D5-B7ADF3790DAB}" srcOrd="3" destOrd="0" presId="urn:microsoft.com/office/officeart/2016/7/layout/LinearBlockProcessNumbered"/>
    <dgm:cxn modelId="{D7BB022A-2504-497B-9672-D97F4CB95B15}" type="presParOf" srcId="{579698BD-D232-4926-8D7B-29A69B90858B}" destId="{19974A3A-09A4-40DE-BB0F-D9AED1ACB06E}" srcOrd="4" destOrd="0" presId="urn:microsoft.com/office/officeart/2016/7/layout/LinearBlockProcessNumbered"/>
    <dgm:cxn modelId="{A085F843-0169-43CB-B042-74EAB6E1674B}" type="presParOf" srcId="{19974A3A-09A4-40DE-BB0F-D9AED1ACB06E}" destId="{CAD62F17-E99D-4FEF-B376-961CA4CB20EB}" srcOrd="0" destOrd="0" presId="urn:microsoft.com/office/officeart/2016/7/layout/LinearBlockProcessNumbered"/>
    <dgm:cxn modelId="{A179DBCD-25F3-44B6-BAA7-26EBC7B29448}" type="presParOf" srcId="{19974A3A-09A4-40DE-BB0F-D9AED1ACB06E}" destId="{E20811D6-E5D4-4C9E-AABF-9E0E1902CA2C}" srcOrd="1" destOrd="0" presId="urn:microsoft.com/office/officeart/2016/7/layout/LinearBlockProcessNumbered"/>
    <dgm:cxn modelId="{7429BDE6-E17F-4E08-960D-D62B256C81F6}" type="presParOf" srcId="{19974A3A-09A4-40DE-BB0F-D9AED1ACB06E}" destId="{67D48337-9200-42EF-A956-8FC92E9B78D2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AA20905-3954-474B-A606-562BCA026DC1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DC13AB6D-DEA2-4CBB-AC69-1EF1A6AD1512}">
      <dgm:prSet custT="1"/>
      <dgm:spPr/>
      <dgm:t>
        <a:bodyPr/>
        <a:lstStyle/>
        <a:p>
          <a:pPr>
            <a:defRPr cap="all"/>
          </a:pPr>
          <a:r>
            <a:rPr lang="en-US" sz="2400" b="1" dirty="0"/>
            <a:t>Praise</a:t>
          </a:r>
          <a:r>
            <a:rPr lang="en-US" sz="2400" dirty="0"/>
            <a:t> and PETITIONs </a:t>
          </a:r>
        </a:p>
      </dgm:t>
    </dgm:pt>
    <dgm:pt modelId="{2C752582-D9FF-4E04-A92F-827DB4BB5C48}" type="parTrans" cxnId="{4B888393-351D-4489-90C9-5A68061AB236}">
      <dgm:prSet/>
      <dgm:spPr/>
      <dgm:t>
        <a:bodyPr/>
        <a:lstStyle/>
        <a:p>
          <a:endParaRPr lang="en-US"/>
        </a:p>
      </dgm:t>
    </dgm:pt>
    <dgm:pt modelId="{9C64CC83-643C-4E12-8F97-BC19DC031190}" type="sibTrans" cxnId="{4B888393-351D-4489-90C9-5A68061AB236}">
      <dgm:prSet phldrT="01" phldr="0"/>
      <dgm:spPr/>
      <dgm:t>
        <a:bodyPr/>
        <a:lstStyle/>
        <a:p>
          <a:r>
            <a:rPr lang="en-US"/>
            <a:t>01</a:t>
          </a:r>
          <a:endParaRPr lang="en-US" dirty="0"/>
        </a:p>
      </dgm:t>
    </dgm:pt>
    <dgm:pt modelId="{53742231-981F-480A-940F-203EC2F7423F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  <a:defRPr cap="all"/>
          </a:pPr>
          <a:r>
            <a:rPr lang="en-US" sz="2400" dirty="0"/>
            <a:t>LIGHTNING STRIKES &amp; Prayers for GOD’S WILL</a:t>
          </a:r>
          <a:endParaRPr lang="en-US" sz="2400" b="1" dirty="0"/>
        </a:p>
      </dgm:t>
    </dgm:pt>
    <dgm:pt modelId="{2FC75195-FBA1-43DE-85DD-40B4B3A2F1F3}" type="parTrans" cxnId="{F226B1C2-5D99-403A-8240-EAD6BD4D8534}">
      <dgm:prSet/>
      <dgm:spPr/>
      <dgm:t>
        <a:bodyPr/>
        <a:lstStyle/>
        <a:p>
          <a:endParaRPr lang="en-US"/>
        </a:p>
      </dgm:t>
    </dgm:pt>
    <dgm:pt modelId="{EF449C32-A7AE-4099-9E9B-9E2F736A89CE}" type="sibTrans" cxnId="{F226B1C2-5D99-403A-8240-EAD6BD4D8534}">
      <dgm:prSet phldrT="02" phldr="0"/>
      <dgm:spPr/>
      <dgm:t>
        <a:bodyPr/>
        <a:lstStyle/>
        <a:p>
          <a:r>
            <a:rPr lang="en-US"/>
            <a:t>02</a:t>
          </a:r>
          <a:endParaRPr lang="en-US" dirty="0"/>
        </a:p>
      </dgm:t>
    </dgm:pt>
    <dgm:pt modelId="{9EF41CC5-EF3B-4A6D-8229-3F1333EADFB3}">
      <dgm:prSet custT="1"/>
      <dgm:spPr/>
      <dgm:t>
        <a:bodyPr/>
        <a:lstStyle/>
        <a:p>
          <a:pPr>
            <a:defRPr cap="all"/>
          </a:pPr>
          <a:r>
            <a:rPr lang="en-US" sz="2400" dirty="0"/>
            <a:t>Declarations of Victory &amp; </a:t>
          </a:r>
          <a:r>
            <a:rPr lang="en-US" sz="2400" b="1" dirty="0"/>
            <a:t>Thanksgiving</a:t>
          </a:r>
          <a:endParaRPr lang="en-US" sz="2400" dirty="0"/>
        </a:p>
      </dgm:t>
    </dgm:pt>
    <dgm:pt modelId="{DAEF1C7D-B0C5-46FA-BED3-8A54E918D3E0}" type="parTrans" cxnId="{E476EEBC-7C9F-4E07-BD58-1044B9769B64}">
      <dgm:prSet/>
      <dgm:spPr/>
      <dgm:t>
        <a:bodyPr/>
        <a:lstStyle/>
        <a:p>
          <a:endParaRPr lang="en-US"/>
        </a:p>
      </dgm:t>
    </dgm:pt>
    <dgm:pt modelId="{98E6DD7C-B953-4119-9F64-9914E467ECBF}" type="sibTrans" cxnId="{E476EEBC-7C9F-4E07-BD58-1044B9769B64}">
      <dgm:prSet phldrT="03" phldr="0"/>
      <dgm:spPr/>
      <dgm:t>
        <a:bodyPr/>
        <a:lstStyle/>
        <a:p>
          <a:r>
            <a:rPr lang="en-US"/>
            <a:t>03</a:t>
          </a:r>
          <a:endParaRPr lang="en-US" dirty="0"/>
        </a:p>
      </dgm:t>
    </dgm:pt>
    <dgm:pt modelId="{579698BD-D232-4926-8D7B-29A69B90858B}" type="pres">
      <dgm:prSet presAssocID="{8AA20905-3954-474B-A606-562BCA026DC1}" presName="Name0" presStyleCnt="0">
        <dgm:presLayoutVars>
          <dgm:animLvl val="lvl"/>
          <dgm:resizeHandles val="exact"/>
        </dgm:presLayoutVars>
      </dgm:prSet>
      <dgm:spPr/>
    </dgm:pt>
    <dgm:pt modelId="{3DD5B223-886E-4FC7-BDA1-ECA869A474EC}" type="pres">
      <dgm:prSet presAssocID="{DC13AB6D-DEA2-4CBB-AC69-1EF1A6AD1512}" presName="compositeNode" presStyleCnt="0">
        <dgm:presLayoutVars>
          <dgm:bulletEnabled val="1"/>
        </dgm:presLayoutVars>
      </dgm:prSet>
      <dgm:spPr/>
    </dgm:pt>
    <dgm:pt modelId="{DA3A6BD4-857F-4C66-97FA-B1E1C180A950}" type="pres">
      <dgm:prSet presAssocID="{DC13AB6D-DEA2-4CBB-AC69-1EF1A6AD1512}" presName="bgRect" presStyleLbl="alignNode1" presStyleIdx="0" presStyleCnt="3"/>
      <dgm:spPr/>
    </dgm:pt>
    <dgm:pt modelId="{BBA91679-4684-4A04-8AEB-03038C78A75C}" type="pres">
      <dgm:prSet presAssocID="{9C64CC83-643C-4E12-8F97-BC19DC031190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5F398AEE-BC0F-4F30-99FA-92D67A176C2D}" type="pres">
      <dgm:prSet presAssocID="{DC13AB6D-DEA2-4CBB-AC69-1EF1A6AD1512}" presName="nodeRect" presStyleLbl="alignNode1" presStyleIdx="0" presStyleCnt="3">
        <dgm:presLayoutVars>
          <dgm:bulletEnabled val="1"/>
        </dgm:presLayoutVars>
      </dgm:prSet>
      <dgm:spPr/>
    </dgm:pt>
    <dgm:pt modelId="{3C27A223-AC17-40BD-B7C5-0447661C2934}" type="pres">
      <dgm:prSet presAssocID="{9C64CC83-643C-4E12-8F97-BC19DC031190}" presName="sibTrans" presStyleCnt="0"/>
      <dgm:spPr/>
    </dgm:pt>
    <dgm:pt modelId="{0864151C-845B-4A50-9755-7EE613694D81}" type="pres">
      <dgm:prSet presAssocID="{53742231-981F-480A-940F-203EC2F7423F}" presName="compositeNode" presStyleCnt="0">
        <dgm:presLayoutVars>
          <dgm:bulletEnabled val="1"/>
        </dgm:presLayoutVars>
      </dgm:prSet>
      <dgm:spPr/>
    </dgm:pt>
    <dgm:pt modelId="{00AE7F27-0E5D-4AFB-ACD6-B5A19E79EA42}" type="pres">
      <dgm:prSet presAssocID="{53742231-981F-480A-940F-203EC2F7423F}" presName="bgRect" presStyleLbl="alignNode1" presStyleIdx="1" presStyleCnt="3" custLinFactNeighborY="896"/>
      <dgm:spPr/>
    </dgm:pt>
    <dgm:pt modelId="{975C752B-C37A-4BA6-A3AE-2202A141404A}" type="pres">
      <dgm:prSet presAssocID="{EF449C32-A7AE-4099-9E9B-9E2F736A89CE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C5BDCA19-B754-421E-A6CC-628F80FC74CB}" type="pres">
      <dgm:prSet presAssocID="{53742231-981F-480A-940F-203EC2F7423F}" presName="nodeRect" presStyleLbl="alignNode1" presStyleIdx="1" presStyleCnt="3">
        <dgm:presLayoutVars>
          <dgm:bulletEnabled val="1"/>
        </dgm:presLayoutVars>
      </dgm:prSet>
      <dgm:spPr/>
    </dgm:pt>
    <dgm:pt modelId="{3E36C1DA-E751-469B-91D5-B7ADF3790DAB}" type="pres">
      <dgm:prSet presAssocID="{EF449C32-A7AE-4099-9E9B-9E2F736A89CE}" presName="sibTrans" presStyleCnt="0"/>
      <dgm:spPr/>
    </dgm:pt>
    <dgm:pt modelId="{19974A3A-09A4-40DE-BB0F-D9AED1ACB06E}" type="pres">
      <dgm:prSet presAssocID="{9EF41CC5-EF3B-4A6D-8229-3F1333EADFB3}" presName="compositeNode" presStyleCnt="0">
        <dgm:presLayoutVars>
          <dgm:bulletEnabled val="1"/>
        </dgm:presLayoutVars>
      </dgm:prSet>
      <dgm:spPr/>
    </dgm:pt>
    <dgm:pt modelId="{CAD62F17-E99D-4FEF-B376-961CA4CB20EB}" type="pres">
      <dgm:prSet presAssocID="{9EF41CC5-EF3B-4A6D-8229-3F1333EADFB3}" presName="bgRect" presStyleLbl="alignNode1" presStyleIdx="2" presStyleCnt="3" custScaleX="110328" custLinFactNeighborX="-1792"/>
      <dgm:spPr/>
    </dgm:pt>
    <dgm:pt modelId="{E20811D6-E5D4-4C9E-AABF-9E0E1902CA2C}" type="pres">
      <dgm:prSet presAssocID="{98E6DD7C-B953-4119-9F64-9914E467ECBF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67D48337-9200-42EF-A956-8FC92E9B78D2}" type="pres">
      <dgm:prSet presAssocID="{9EF41CC5-EF3B-4A6D-8229-3F1333EADFB3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43B61840-F115-4174-96B9-DA0C0E83489E}" type="presOf" srcId="{9EF41CC5-EF3B-4A6D-8229-3F1333EADFB3}" destId="{CAD62F17-E99D-4FEF-B376-961CA4CB20EB}" srcOrd="0" destOrd="0" presId="urn:microsoft.com/office/officeart/2016/7/layout/LinearBlockProcessNumbered"/>
    <dgm:cxn modelId="{0439566F-A180-439C-8FAE-14E400EF2DCF}" type="presOf" srcId="{8AA20905-3954-474B-A606-562BCA026DC1}" destId="{579698BD-D232-4926-8D7B-29A69B90858B}" srcOrd="0" destOrd="0" presId="urn:microsoft.com/office/officeart/2016/7/layout/LinearBlockProcessNumbered"/>
    <dgm:cxn modelId="{29280853-1A86-48A7-BA30-A3847B3BBF6D}" type="presOf" srcId="{98E6DD7C-B953-4119-9F64-9914E467ECBF}" destId="{E20811D6-E5D4-4C9E-AABF-9E0E1902CA2C}" srcOrd="0" destOrd="0" presId="urn:microsoft.com/office/officeart/2016/7/layout/LinearBlockProcessNumbered"/>
    <dgm:cxn modelId="{F6B1598F-1951-460F-BB68-54B32A798437}" type="presOf" srcId="{DC13AB6D-DEA2-4CBB-AC69-1EF1A6AD1512}" destId="{5F398AEE-BC0F-4F30-99FA-92D67A176C2D}" srcOrd="1" destOrd="0" presId="urn:microsoft.com/office/officeart/2016/7/layout/LinearBlockProcessNumbered"/>
    <dgm:cxn modelId="{4B888393-351D-4489-90C9-5A68061AB236}" srcId="{8AA20905-3954-474B-A606-562BCA026DC1}" destId="{DC13AB6D-DEA2-4CBB-AC69-1EF1A6AD1512}" srcOrd="0" destOrd="0" parTransId="{2C752582-D9FF-4E04-A92F-827DB4BB5C48}" sibTransId="{9C64CC83-643C-4E12-8F97-BC19DC031190}"/>
    <dgm:cxn modelId="{BA068B95-2DA2-453B-8162-90B6AB26C20F}" type="presOf" srcId="{DC13AB6D-DEA2-4CBB-AC69-1EF1A6AD1512}" destId="{DA3A6BD4-857F-4C66-97FA-B1E1C180A950}" srcOrd="0" destOrd="0" presId="urn:microsoft.com/office/officeart/2016/7/layout/LinearBlockProcessNumbered"/>
    <dgm:cxn modelId="{07D44DA2-D4CF-4582-A029-20843D5E0F23}" type="presOf" srcId="{53742231-981F-480A-940F-203EC2F7423F}" destId="{C5BDCA19-B754-421E-A6CC-628F80FC74CB}" srcOrd="1" destOrd="0" presId="urn:microsoft.com/office/officeart/2016/7/layout/LinearBlockProcessNumbered"/>
    <dgm:cxn modelId="{E476EEBC-7C9F-4E07-BD58-1044B9769B64}" srcId="{8AA20905-3954-474B-A606-562BCA026DC1}" destId="{9EF41CC5-EF3B-4A6D-8229-3F1333EADFB3}" srcOrd="2" destOrd="0" parTransId="{DAEF1C7D-B0C5-46FA-BED3-8A54E918D3E0}" sibTransId="{98E6DD7C-B953-4119-9F64-9914E467ECBF}"/>
    <dgm:cxn modelId="{FDD130C2-CD74-4EFB-A226-A939177EE674}" type="presOf" srcId="{53742231-981F-480A-940F-203EC2F7423F}" destId="{00AE7F27-0E5D-4AFB-ACD6-B5A19E79EA42}" srcOrd="0" destOrd="0" presId="urn:microsoft.com/office/officeart/2016/7/layout/LinearBlockProcessNumbered"/>
    <dgm:cxn modelId="{F226B1C2-5D99-403A-8240-EAD6BD4D8534}" srcId="{8AA20905-3954-474B-A606-562BCA026DC1}" destId="{53742231-981F-480A-940F-203EC2F7423F}" srcOrd="1" destOrd="0" parTransId="{2FC75195-FBA1-43DE-85DD-40B4B3A2F1F3}" sibTransId="{EF449C32-A7AE-4099-9E9B-9E2F736A89CE}"/>
    <dgm:cxn modelId="{714928C7-F07E-48C4-BE9E-4842896AB09C}" type="presOf" srcId="{9C64CC83-643C-4E12-8F97-BC19DC031190}" destId="{BBA91679-4684-4A04-8AEB-03038C78A75C}" srcOrd="0" destOrd="0" presId="urn:microsoft.com/office/officeart/2016/7/layout/LinearBlockProcessNumbered"/>
    <dgm:cxn modelId="{7D7B6CF4-1A1D-4E61-B5FE-C95185EF2648}" type="presOf" srcId="{9EF41CC5-EF3B-4A6D-8229-3F1333EADFB3}" destId="{67D48337-9200-42EF-A956-8FC92E9B78D2}" srcOrd="1" destOrd="0" presId="urn:microsoft.com/office/officeart/2016/7/layout/LinearBlockProcessNumbered"/>
    <dgm:cxn modelId="{B9FDDAF6-ABE3-43D5-A54F-4A0002D3FD47}" type="presOf" srcId="{EF449C32-A7AE-4099-9E9B-9E2F736A89CE}" destId="{975C752B-C37A-4BA6-A3AE-2202A141404A}" srcOrd="0" destOrd="0" presId="urn:microsoft.com/office/officeart/2016/7/layout/LinearBlockProcessNumbered"/>
    <dgm:cxn modelId="{6A5BED3A-71F8-4A71-9E51-1F50D58497B5}" type="presParOf" srcId="{579698BD-D232-4926-8D7B-29A69B90858B}" destId="{3DD5B223-886E-4FC7-BDA1-ECA869A474EC}" srcOrd="0" destOrd="0" presId="urn:microsoft.com/office/officeart/2016/7/layout/LinearBlockProcessNumbered"/>
    <dgm:cxn modelId="{50ED9B3F-B939-4662-8866-7D833C2E0794}" type="presParOf" srcId="{3DD5B223-886E-4FC7-BDA1-ECA869A474EC}" destId="{DA3A6BD4-857F-4C66-97FA-B1E1C180A950}" srcOrd="0" destOrd="0" presId="urn:microsoft.com/office/officeart/2016/7/layout/LinearBlockProcessNumbered"/>
    <dgm:cxn modelId="{0D013F25-1B82-4F7B-AEF4-E93C2E95B0C3}" type="presParOf" srcId="{3DD5B223-886E-4FC7-BDA1-ECA869A474EC}" destId="{BBA91679-4684-4A04-8AEB-03038C78A75C}" srcOrd="1" destOrd="0" presId="urn:microsoft.com/office/officeart/2016/7/layout/LinearBlockProcessNumbered"/>
    <dgm:cxn modelId="{1E713196-E09A-42B0-BC2D-5294D0D9C36F}" type="presParOf" srcId="{3DD5B223-886E-4FC7-BDA1-ECA869A474EC}" destId="{5F398AEE-BC0F-4F30-99FA-92D67A176C2D}" srcOrd="2" destOrd="0" presId="urn:microsoft.com/office/officeart/2016/7/layout/LinearBlockProcessNumbered"/>
    <dgm:cxn modelId="{F8935481-B234-48A2-8E9B-6F423817537E}" type="presParOf" srcId="{579698BD-D232-4926-8D7B-29A69B90858B}" destId="{3C27A223-AC17-40BD-B7C5-0447661C2934}" srcOrd="1" destOrd="0" presId="urn:microsoft.com/office/officeart/2016/7/layout/LinearBlockProcessNumbered"/>
    <dgm:cxn modelId="{2A71550B-14EE-4B95-A40C-E132F64E84DB}" type="presParOf" srcId="{579698BD-D232-4926-8D7B-29A69B90858B}" destId="{0864151C-845B-4A50-9755-7EE613694D81}" srcOrd="2" destOrd="0" presId="urn:microsoft.com/office/officeart/2016/7/layout/LinearBlockProcessNumbered"/>
    <dgm:cxn modelId="{819F34FD-11F2-459D-B90D-FA1539737ADA}" type="presParOf" srcId="{0864151C-845B-4A50-9755-7EE613694D81}" destId="{00AE7F27-0E5D-4AFB-ACD6-B5A19E79EA42}" srcOrd="0" destOrd="0" presId="urn:microsoft.com/office/officeart/2016/7/layout/LinearBlockProcessNumbered"/>
    <dgm:cxn modelId="{FAA4A22E-63A9-40D7-AF37-15573F3C350A}" type="presParOf" srcId="{0864151C-845B-4A50-9755-7EE613694D81}" destId="{975C752B-C37A-4BA6-A3AE-2202A141404A}" srcOrd="1" destOrd="0" presId="urn:microsoft.com/office/officeart/2016/7/layout/LinearBlockProcessNumbered"/>
    <dgm:cxn modelId="{ABA4B620-C848-4944-B91E-2E492EED893C}" type="presParOf" srcId="{0864151C-845B-4A50-9755-7EE613694D81}" destId="{C5BDCA19-B754-421E-A6CC-628F80FC74CB}" srcOrd="2" destOrd="0" presId="urn:microsoft.com/office/officeart/2016/7/layout/LinearBlockProcessNumbered"/>
    <dgm:cxn modelId="{981D06A1-F8EB-4C14-9C2A-EA505D9C81FA}" type="presParOf" srcId="{579698BD-D232-4926-8D7B-29A69B90858B}" destId="{3E36C1DA-E751-469B-91D5-B7ADF3790DAB}" srcOrd="3" destOrd="0" presId="urn:microsoft.com/office/officeart/2016/7/layout/LinearBlockProcessNumbered"/>
    <dgm:cxn modelId="{D7BB022A-2504-497B-9672-D97F4CB95B15}" type="presParOf" srcId="{579698BD-D232-4926-8D7B-29A69B90858B}" destId="{19974A3A-09A4-40DE-BB0F-D9AED1ACB06E}" srcOrd="4" destOrd="0" presId="urn:microsoft.com/office/officeart/2016/7/layout/LinearBlockProcessNumbered"/>
    <dgm:cxn modelId="{A085F843-0169-43CB-B042-74EAB6E1674B}" type="presParOf" srcId="{19974A3A-09A4-40DE-BB0F-D9AED1ACB06E}" destId="{CAD62F17-E99D-4FEF-B376-961CA4CB20EB}" srcOrd="0" destOrd="0" presId="urn:microsoft.com/office/officeart/2016/7/layout/LinearBlockProcessNumbered"/>
    <dgm:cxn modelId="{A179DBCD-25F3-44B6-BAA7-26EBC7B29448}" type="presParOf" srcId="{19974A3A-09A4-40DE-BB0F-D9AED1ACB06E}" destId="{E20811D6-E5D4-4C9E-AABF-9E0E1902CA2C}" srcOrd="1" destOrd="0" presId="urn:microsoft.com/office/officeart/2016/7/layout/LinearBlockProcessNumbered"/>
    <dgm:cxn modelId="{7429BDE6-E17F-4E08-960D-D62B256C81F6}" type="presParOf" srcId="{19974A3A-09A4-40DE-BB0F-D9AED1ACB06E}" destId="{67D48337-9200-42EF-A956-8FC92E9B78D2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AA20905-3954-474B-A606-562BCA026DC1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DC13AB6D-DEA2-4CBB-AC69-1EF1A6AD1512}">
      <dgm:prSet custT="1"/>
      <dgm:spPr/>
      <dgm:t>
        <a:bodyPr/>
        <a:lstStyle/>
        <a:p>
          <a:pPr>
            <a:defRPr cap="all"/>
          </a:pPr>
          <a:r>
            <a:rPr lang="en-US" sz="3200" b="1" dirty="0"/>
            <a:t>WORSHIP </a:t>
          </a:r>
          <a:r>
            <a:rPr lang="en-US" sz="2000" b="1" dirty="0"/>
            <a:t>and REMEMBER God’s promises</a:t>
          </a:r>
          <a:endParaRPr lang="en-US" sz="2000" dirty="0"/>
        </a:p>
      </dgm:t>
    </dgm:pt>
    <dgm:pt modelId="{2C752582-D9FF-4E04-A92F-827DB4BB5C48}" type="parTrans" cxnId="{4B888393-351D-4489-90C9-5A68061AB236}">
      <dgm:prSet/>
      <dgm:spPr/>
      <dgm:t>
        <a:bodyPr/>
        <a:lstStyle/>
        <a:p>
          <a:endParaRPr lang="en-US"/>
        </a:p>
      </dgm:t>
    </dgm:pt>
    <dgm:pt modelId="{9C64CC83-643C-4E12-8F97-BC19DC031190}" type="sibTrans" cxnId="{4B888393-351D-4489-90C9-5A68061AB236}">
      <dgm:prSet phldrT="01" phldr="0"/>
      <dgm:spPr/>
      <dgm:t>
        <a:bodyPr/>
        <a:lstStyle/>
        <a:p>
          <a:r>
            <a:rPr lang="en-US"/>
            <a:t>01</a:t>
          </a:r>
          <a:endParaRPr lang="en-US" dirty="0"/>
        </a:p>
      </dgm:t>
    </dgm:pt>
    <dgm:pt modelId="{53742231-981F-480A-940F-203EC2F7423F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  <a:defRPr cap="all"/>
          </a:pPr>
          <a:r>
            <a:rPr lang="en-US" sz="3200" b="1" dirty="0"/>
            <a:t>Bind </a:t>
          </a:r>
          <a:r>
            <a:rPr lang="en-US" sz="2000" b="1" dirty="0"/>
            <a:t> the enemy with</a:t>
          </a:r>
        </a:p>
        <a:p>
          <a:pPr>
            <a:lnSpc>
              <a:spcPct val="100000"/>
            </a:lnSpc>
            <a:spcAft>
              <a:spcPts val="0"/>
            </a:spcAft>
            <a:defRPr cap="all"/>
          </a:pPr>
          <a:r>
            <a:rPr lang="en-US" sz="2000" b="1" dirty="0"/>
            <a:t>Prayers for LEADERS, CHURCH &amp;  the nations</a:t>
          </a:r>
        </a:p>
      </dgm:t>
    </dgm:pt>
    <dgm:pt modelId="{2FC75195-FBA1-43DE-85DD-40B4B3A2F1F3}" type="parTrans" cxnId="{F226B1C2-5D99-403A-8240-EAD6BD4D8534}">
      <dgm:prSet/>
      <dgm:spPr/>
      <dgm:t>
        <a:bodyPr/>
        <a:lstStyle/>
        <a:p>
          <a:endParaRPr lang="en-US"/>
        </a:p>
      </dgm:t>
    </dgm:pt>
    <dgm:pt modelId="{EF449C32-A7AE-4099-9E9B-9E2F736A89CE}" type="sibTrans" cxnId="{F226B1C2-5D99-403A-8240-EAD6BD4D8534}">
      <dgm:prSet phldrT="02" phldr="0"/>
      <dgm:spPr/>
      <dgm:t>
        <a:bodyPr/>
        <a:lstStyle/>
        <a:p>
          <a:r>
            <a:rPr lang="en-US"/>
            <a:t>02</a:t>
          </a:r>
          <a:endParaRPr lang="en-US" dirty="0"/>
        </a:p>
      </dgm:t>
    </dgm:pt>
    <dgm:pt modelId="{9EF41CC5-EF3B-4A6D-8229-3F1333EADFB3}">
      <dgm:prSet custT="1"/>
      <dgm:spPr/>
      <dgm:t>
        <a:bodyPr/>
        <a:lstStyle/>
        <a:p>
          <a:pPr>
            <a:defRPr cap="all"/>
          </a:pPr>
          <a:r>
            <a:rPr lang="en-US" sz="3200" b="1" dirty="0"/>
            <a:t>loose </a:t>
          </a:r>
          <a:r>
            <a:rPr lang="en-US" sz="2000" dirty="0"/>
            <a:t>Victory &amp; </a:t>
          </a:r>
          <a:r>
            <a:rPr lang="en-US" sz="2000" b="1" dirty="0"/>
            <a:t>Thanksgiving</a:t>
          </a:r>
          <a:endParaRPr lang="en-US" sz="2000" dirty="0"/>
        </a:p>
      </dgm:t>
    </dgm:pt>
    <dgm:pt modelId="{DAEF1C7D-B0C5-46FA-BED3-8A54E918D3E0}" type="parTrans" cxnId="{E476EEBC-7C9F-4E07-BD58-1044B9769B64}">
      <dgm:prSet/>
      <dgm:spPr/>
      <dgm:t>
        <a:bodyPr/>
        <a:lstStyle/>
        <a:p>
          <a:endParaRPr lang="en-US"/>
        </a:p>
      </dgm:t>
    </dgm:pt>
    <dgm:pt modelId="{98E6DD7C-B953-4119-9F64-9914E467ECBF}" type="sibTrans" cxnId="{E476EEBC-7C9F-4E07-BD58-1044B9769B64}">
      <dgm:prSet phldrT="03" phldr="0"/>
      <dgm:spPr/>
      <dgm:t>
        <a:bodyPr/>
        <a:lstStyle/>
        <a:p>
          <a:r>
            <a:rPr lang="en-US"/>
            <a:t>03</a:t>
          </a:r>
          <a:endParaRPr lang="en-US" dirty="0"/>
        </a:p>
      </dgm:t>
    </dgm:pt>
    <dgm:pt modelId="{579698BD-D232-4926-8D7B-29A69B90858B}" type="pres">
      <dgm:prSet presAssocID="{8AA20905-3954-474B-A606-562BCA026DC1}" presName="Name0" presStyleCnt="0">
        <dgm:presLayoutVars>
          <dgm:animLvl val="lvl"/>
          <dgm:resizeHandles val="exact"/>
        </dgm:presLayoutVars>
      </dgm:prSet>
      <dgm:spPr/>
    </dgm:pt>
    <dgm:pt modelId="{3DD5B223-886E-4FC7-BDA1-ECA869A474EC}" type="pres">
      <dgm:prSet presAssocID="{DC13AB6D-DEA2-4CBB-AC69-1EF1A6AD1512}" presName="compositeNode" presStyleCnt="0">
        <dgm:presLayoutVars>
          <dgm:bulletEnabled val="1"/>
        </dgm:presLayoutVars>
      </dgm:prSet>
      <dgm:spPr/>
    </dgm:pt>
    <dgm:pt modelId="{DA3A6BD4-857F-4C66-97FA-B1E1C180A950}" type="pres">
      <dgm:prSet presAssocID="{DC13AB6D-DEA2-4CBB-AC69-1EF1A6AD1512}" presName="bgRect" presStyleLbl="alignNode1" presStyleIdx="0" presStyleCnt="3"/>
      <dgm:spPr/>
    </dgm:pt>
    <dgm:pt modelId="{BBA91679-4684-4A04-8AEB-03038C78A75C}" type="pres">
      <dgm:prSet presAssocID="{9C64CC83-643C-4E12-8F97-BC19DC031190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5F398AEE-BC0F-4F30-99FA-92D67A176C2D}" type="pres">
      <dgm:prSet presAssocID="{DC13AB6D-DEA2-4CBB-AC69-1EF1A6AD1512}" presName="nodeRect" presStyleLbl="alignNode1" presStyleIdx="0" presStyleCnt="3">
        <dgm:presLayoutVars>
          <dgm:bulletEnabled val="1"/>
        </dgm:presLayoutVars>
      </dgm:prSet>
      <dgm:spPr/>
    </dgm:pt>
    <dgm:pt modelId="{3C27A223-AC17-40BD-B7C5-0447661C2934}" type="pres">
      <dgm:prSet presAssocID="{9C64CC83-643C-4E12-8F97-BC19DC031190}" presName="sibTrans" presStyleCnt="0"/>
      <dgm:spPr/>
    </dgm:pt>
    <dgm:pt modelId="{0864151C-845B-4A50-9755-7EE613694D81}" type="pres">
      <dgm:prSet presAssocID="{53742231-981F-480A-940F-203EC2F7423F}" presName="compositeNode" presStyleCnt="0">
        <dgm:presLayoutVars>
          <dgm:bulletEnabled val="1"/>
        </dgm:presLayoutVars>
      </dgm:prSet>
      <dgm:spPr/>
    </dgm:pt>
    <dgm:pt modelId="{00AE7F27-0E5D-4AFB-ACD6-B5A19E79EA42}" type="pres">
      <dgm:prSet presAssocID="{53742231-981F-480A-940F-203EC2F7423F}" presName="bgRect" presStyleLbl="alignNode1" presStyleIdx="1" presStyleCnt="3"/>
      <dgm:spPr/>
    </dgm:pt>
    <dgm:pt modelId="{975C752B-C37A-4BA6-A3AE-2202A141404A}" type="pres">
      <dgm:prSet presAssocID="{EF449C32-A7AE-4099-9E9B-9E2F736A89CE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C5BDCA19-B754-421E-A6CC-628F80FC74CB}" type="pres">
      <dgm:prSet presAssocID="{53742231-981F-480A-940F-203EC2F7423F}" presName="nodeRect" presStyleLbl="alignNode1" presStyleIdx="1" presStyleCnt="3">
        <dgm:presLayoutVars>
          <dgm:bulletEnabled val="1"/>
        </dgm:presLayoutVars>
      </dgm:prSet>
      <dgm:spPr/>
    </dgm:pt>
    <dgm:pt modelId="{3E36C1DA-E751-469B-91D5-B7ADF3790DAB}" type="pres">
      <dgm:prSet presAssocID="{EF449C32-A7AE-4099-9E9B-9E2F736A89CE}" presName="sibTrans" presStyleCnt="0"/>
      <dgm:spPr/>
    </dgm:pt>
    <dgm:pt modelId="{19974A3A-09A4-40DE-BB0F-D9AED1ACB06E}" type="pres">
      <dgm:prSet presAssocID="{9EF41CC5-EF3B-4A6D-8229-3F1333EADFB3}" presName="compositeNode" presStyleCnt="0">
        <dgm:presLayoutVars>
          <dgm:bulletEnabled val="1"/>
        </dgm:presLayoutVars>
      </dgm:prSet>
      <dgm:spPr/>
    </dgm:pt>
    <dgm:pt modelId="{CAD62F17-E99D-4FEF-B376-961CA4CB20EB}" type="pres">
      <dgm:prSet presAssocID="{9EF41CC5-EF3B-4A6D-8229-3F1333EADFB3}" presName="bgRect" presStyleLbl="alignNode1" presStyleIdx="2" presStyleCnt="3" custScaleX="110328"/>
      <dgm:spPr/>
    </dgm:pt>
    <dgm:pt modelId="{E20811D6-E5D4-4C9E-AABF-9E0E1902CA2C}" type="pres">
      <dgm:prSet presAssocID="{98E6DD7C-B953-4119-9F64-9914E467ECBF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67D48337-9200-42EF-A956-8FC92E9B78D2}" type="pres">
      <dgm:prSet presAssocID="{9EF41CC5-EF3B-4A6D-8229-3F1333EADFB3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43B61840-F115-4174-96B9-DA0C0E83489E}" type="presOf" srcId="{9EF41CC5-EF3B-4A6D-8229-3F1333EADFB3}" destId="{CAD62F17-E99D-4FEF-B376-961CA4CB20EB}" srcOrd="0" destOrd="0" presId="urn:microsoft.com/office/officeart/2016/7/layout/LinearBlockProcessNumbered"/>
    <dgm:cxn modelId="{0439566F-A180-439C-8FAE-14E400EF2DCF}" type="presOf" srcId="{8AA20905-3954-474B-A606-562BCA026DC1}" destId="{579698BD-D232-4926-8D7B-29A69B90858B}" srcOrd="0" destOrd="0" presId="urn:microsoft.com/office/officeart/2016/7/layout/LinearBlockProcessNumbered"/>
    <dgm:cxn modelId="{29280853-1A86-48A7-BA30-A3847B3BBF6D}" type="presOf" srcId="{98E6DD7C-B953-4119-9F64-9914E467ECBF}" destId="{E20811D6-E5D4-4C9E-AABF-9E0E1902CA2C}" srcOrd="0" destOrd="0" presId="urn:microsoft.com/office/officeart/2016/7/layout/LinearBlockProcessNumbered"/>
    <dgm:cxn modelId="{F6B1598F-1951-460F-BB68-54B32A798437}" type="presOf" srcId="{DC13AB6D-DEA2-4CBB-AC69-1EF1A6AD1512}" destId="{5F398AEE-BC0F-4F30-99FA-92D67A176C2D}" srcOrd="1" destOrd="0" presId="urn:microsoft.com/office/officeart/2016/7/layout/LinearBlockProcessNumbered"/>
    <dgm:cxn modelId="{4B888393-351D-4489-90C9-5A68061AB236}" srcId="{8AA20905-3954-474B-A606-562BCA026DC1}" destId="{DC13AB6D-DEA2-4CBB-AC69-1EF1A6AD1512}" srcOrd="0" destOrd="0" parTransId="{2C752582-D9FF-4E04-A92F-827DB4BB5C48}" sibTransId="{9C64CC83-643C-4E12-8F97-BC19DC031190}"/>
    <dgm:cxn modelId="{BA068B95-2DA2-453B-8162-90B6AB26C20F}" type="presOf" srcId="{DC13AB6D-DEA2-4CBB-AC69-1EF1A6AD1512}" destId="{DA3A6BD4-857F-4C66-97FA-B1E1C180A950}" srcOrd="0" destOrd="0" presId="urn:microsoft.com/office/officeart/2016/7/layout/LinearBlockProcessNumbered"/>
    <dgm:cxn modelId="{07D44DA2-D4CF-4582-A029-20843D5E0F23}" type="presOf" srcId="{53742231-981F-480A-940F-203EC2F7423F}" destId="{C5BDCA19-B754-421E-A6CC-628F80FC74CB}" srcOrd="1" destOrd="0" presId="urn:microsoft.com/office/officeart/2016/7/layout/LinearBlockProcessNumbered"/>
    <dgm:cxn modelId="{E476EEBC-7C9F-4E07-BD58-1044B9769B64}" srcId="{8AA20905-3954-474B-A606-562BCA026DC1}" destId="{9EF41CC5-EF3B-4A6D-8229-3F1333EADFB3}" srcOrd="2" destOrd="0" parTransId="{DAEF1C7D-B0C5-46FA-BED3-8A54E918D3E0}" sibTransId="{98E6DD7C-B953-4119-9F64-9914E467ECBF}"/>
    <dgm:cxn modelId="{FDD130C2-CD74-4EFB-A226-A939177EE674}" type="presOf" srcId="{53742231-981F-480A-940F-203EC2F7423F}" destId="{00AE7F27-0E5D-4AFB-ACD6-B5A19E79EA42}" srcOrd="0" destOrd="0" presId="urn:microsoft.com/office/officeart/2016/7/layout/LinearBlockProcessNumbered"/>
    <dgm:cxn modelId="{F226B1C2-5D99-403A-8240-EAD6BD4D8534}" srcId="{8AA20905-3954-474B-A606-562BCA026DC1}" destId="{53742231-981F-480A-940F-203EC2F7423F}" srcOrd="1" destOrd="0" parTransId="{2FC75195-FBA1-43DE-85DD-40B4B3A2F1F3}" sibTransId="{EF449C32-A7AE-4099-9E9B-9E2F736A89CE}"/>
    <dgm:cxn modelId="{714928C7-F07E-48C4-BE9E-4842896AB09C}" type="presOf" srcId="{9C64CC83-643C-4E12-8F97-BC19DC031190}" destId="{BBA91679-4684-4A04-8AEB-03038C78A75C}" srcOrd="0" destOrd="0" presId="urn:microsoft.com/office/officeart/2016/7/layout/LinearBlockProcessNumbered"/>
    <dgm:cxn modelId="{7D7B6CF4-1A1D-4E61-B5FE-C95185EF2648}" type="presOf" srcId="{9EF41CC5-EF3B-4A6D-8229-3F1333EADFB3}" destId="{67D48337-9200-42EF-A956-8FC92E9B78D2}" srcOrd="1" destOrd="0" presId="urn:microsoft.com/office/officeart/2016/7/layout/LinearBlockProcessNumbered"/>
    <dgm:cxn modelId="{B9FDDAF6-ABE3-43D5-A54F-4A0002D3FD47}" type="presOf" srcId="{EF449C32-A7AE-4099-9E9B-9E2F736A89CE}" destId="{975C752B-C37A-4BA6-A3AE-2202A141404A}" srcOrd="0" destOrd="0" presId="urn:microsoft.com/office/officeart/2016/7/layout/LinearBlockProcessNumbered"/>
    <dgm:cxn modelId="{6A5BED3A-71F8-4A71-9E51-1F50D58497B5}" type="presParOf" srcId="{579698BD-D232-4926-8D7B-29A69B90858B}" destId="{3DD5B223-886E-4FC7-BDA1-ECA869A474EC}" srcOrd="0" destOrd="0" presId="urn:microsoft.com/office/officeart/2016/7/layout/LinearBlockProcessNumbered"/>
    <dgm:cxn modelId="{50ED9B3F-B939-4662-8866-7D833C2E0794}" type="presParOf" srcId="{3DD5B223-886E-4FC7-BDA1-ECA869A474EC}" destId="{DA3A6BD4-857F-4C66-97FA-B1E1C180A950}" srcOrd="0" destOrd="0" presId="urn:microsoft.com/office/officeart/2016/7/layout/LinearBlockProcessNumbered"/>
    <dgm:cxn modelId="{0D013F25-1B82-4F7B-AEF4-E93C2E95B0C3}" type="presParOf" srcId="{3DD5B223-886E-4FC7-BDA1-ECA869A474EC}" destId="{BBA91679-4684-4A04-8AEB-03038C78A75C}" srcOrd="1" destOrd="0" presId="urn:microsoft.com/office/officeart/2016/7/layout/LinearBlockProcessNumbered"/>
    <dgm:cxn modelId="{1E713196-E09A-42B0-BC2D-5294D0D9C36F}" type="presParOf" srcId="{3DD5B223-886E-4FC7-BDA1-ECA869A474EC}" destId="{5F398AEE-BC0F-4F30-99FA-92D67A176C2D}" srcOrd="2" destOrd="0" presId="urn:microsoft.com/office/officeart/2016/7/layout/LinearBlockProcessNumbered"/>
    <dgm:cxn modelId="{F8935481-B234-48A2-8E9B-6F423817537E}" type="presParOf" srcId="{579698BD-D232-4926-8D7B-29A69B90858B}" destId="{3C27A223-AC17-40BD-B7C5-0447661C2934}" srcOrd="1" destOrd="0" presId="urn:microsoft.com/office/officeart/2016/7/layout/LinearBlockProcessNumbered"/>
    <dgm:cxn modelId="{2A71550B-14EE-4B95-A40C-E132F64E84DB}" type="presParOf" srcId="{579698BD-D232-4926-8D7B-29A69B90858B}" destId="{0864151C-845B-4A50-9755-7EE613694D81}" srcOrd="2" destOrd="0" presId="urn:microsoft.com/office/officeart/2016/7/layout/LinearBlockProcessNumbered"/>
    <dgm:cxn modelId="{819F34FD-11F2-459D-B90D-FA1539737ADA}" type="presParOf" srcId="{0864151C-845B-4A50-9755-7EE613694D81}" destId="{00AE7F27-0E5D-4AFB-ACD6-B5A19E79EA42}" srcOrd="0" destOrd="0" presId="urn:microsoft.com/office/officeart/2016/7/layout/LinearBlockProcessNumbered"/>
    <dgm:cxn modelId="{FAA4A22E-63A9-40D7-AF37-15573F3C350A}" type="presParOf" srcId="{0864151C-845B-4A50-9755-7EE613694D81}" destId="{975C752B-C37A-4BA6-A3AE-2202A141404A}" srcOrd="1" destOrd="0" presId="urn:microsoft.com/office/officeart/2016/7/layout/LinearBlockProcessNumbered"/>
    <dgm:cxn modelId="{ABA4B620-C848-4944-B91E-2E492EED893C}" type="presParOf" srcId="{0864151C-845B-4A50-9755-7EE613694D81}" destId="{C5BDCA19-B754-421E-A6CC-628F80FC74CB}" srcOrd="2" destOrd="0" presId="urn:microsoft.com/office/officeart/2016/7/layout/LinearBlockProcessNumbered"/>
    <dgm:cxn modelId="{981D06A1-F8EB-4C14-9C2A-EA505D9C81FA}" type="presParOf" srcId="{579698BD-D232-4926-8D7B-29A69B90858B}" destId="{3E36C1DA-E751-469B-91D5-B7ADF3790DAB}" srcOrd="3" destOrd="0" presId="urn:microsoft.com/office/officeart/2016/7/layout/LinearBlockProcessNumbered"/>
    <dgm:cxn modelId="{D7BB022A-2504-497B-9672-D97F4CB95B15}" type="presParOf" srcId="{579698BD-D232-4926-8D7B-29A69B90858B}" destId="{19974A3A-09A4-40DE-BB0F-D9AED1ACB06E}" srcOrd="4" destOrd="0" presId="urn:microsoft.com/office/officeart/2016/7/layout/LinearBlockProcessNumbered"/>
    <dgm:cxn modelId="{A085F843-0169-43CB-B042-74EAB6E1674B}" type="presParOf" srcId="{19974A3A-09A4-40DE-BB0F-D9AED1ACB06E}" destId="{CAD62F17-E99D-4FEF-B376-961CA4CB20EB}" srcOrd="0" destOrd="0" presId="urn:microsoft.com/office/officeart/2016/7/layout/LinearBlockProcessNumbered"/>
    <dgm:cxn modelId="{A179DBCD-25F3-44B6-BAA7-26EBC7B29448}" type="presParOf" srcId="{19974A3A-09A4-40DE-BB0F-D9AED1ACB06E}" destId="{E20811D6-E5D4-4C9E-AABF-9E0E1902CA2C}" srcOrd="1" destOrd="0" presId="urn:microsoft.com/office/officeart/2016/7/layout/LinearBlockProcessNumbered"/>
    <dgm:cxn modelId="{7429BDE6-E17F-4E08-960D-D62B256C81F6}" type="presParOf" srcId="{19974A3A-09A4-40DE-BB0F-D9AED1ACB06E}" destId="{67D48337-9200-42EF-A956-8FC92E9B78D2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3A6BD4-857F-4C66-97FA-B1E1C180A950}">
      <dsp:nvSpPr>
        <dsp:cNvPr id="0" name=""/>
        <dsp:cNvSpPr/>
      </dsp:nvSpPr>
      <dsp:spPr>
        <a:xfrm>
          <a:off x="817" y="0"/>
          <a:ext cx="3311786" cy="36957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131" tIns="0" rIns="327131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600" b="1" kern="1200" dirty="0"/>
            <a:t>Praise</a:t>
          </a:r>
          <a:r>
            <a:rPr lang="en-US" sz="2600" kern="1200" dirty="0"/>
            <a:t> and PETITIONs </a:t>
          </a:r>
        </a:p>
      </dsp:txBody>
      <dsp:txXfrm>
        <a:off x="817" y="1478280"/>
        <a:ext cx="3311786" cy="2217420"/>
      </dsp:txXfrm>
    </dsp:sp>
    <dsp:sp modelId="{BBA91679-4684-4A04-8AEB-03038C78A75C}">
      <dsp:nvSpPr>
        <dsp:cNvPr id="0" name=""/>
        <dsp:cNvSpPr/>
      </dsp:nvSpPr>
      <dsp:spPr>
        <a:xfrm>
          <a:off x="817" y="0"/>
          <a:ext cx="3311786" cy="147828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131" tIns="165100" rIns="327131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01</a:t>
          </a:r>
          <a:endParaRPr lang="en-US" sz="6600" kern="1200" dirty="0"/>
        </a:p>
      </dsp:txBody>
      <dsp:txXfrm>
        <a:off x="817" y="0"/>
        <a:ext cx="3311786" cy="1478280"/>
      </dsp:txXfrm>
    </dsp:sp>
    <dsp:sp modelId="{00AE7F27-0E5D-4AFB-ACD6-B5A19E79EA42}">
      <dsp:nvSpPr>
        <dsp:cNvPr id="0" name=""/>
        <dsp:cNvSpPr/>
      </dsp:nvSpPr>
      <dsp:spPr>
        <a:xfrm>
          <a:off x="3577547" y="0"/>
          <a:ext cx="3311786" cy="36957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131" tIns="0" rIns="327131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600" kern="1200" dirty="0"/>
            <a:t>LIGHTNING STRIKES &amp; Prayers for GOD’S WILL</a:t>
          </a:r>
        </a:p>
      </dsp:txBody>
      <dsp:txXfrm>
        <a:off x="3577547" y="1478280"/>
        <a:ext cx="3311786" cy="2217420"/>
      </dsp:txXfrm>
    </dsp:sp>
    <dsp:sp modelId="{975C752B-C37A-4BA6-A3AE-2202A141404A}">
      <dsp:nvSpPr>
        <dsp:cNvPr id="0" name=""/>
        <dsp:cNvSpPr/>
      </dsp:nvSpPr>
      <dsp:spPr>
        <a:xfrm>
          <a:off x="3577547" y="0"/>
          <a:ext cx="3311786" cy="147828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131" tIns="165100" rIns="327131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02</a:t>
          </a:r>
          <a:endParaRPr lang="en-US" sz="6600" kern="1200" dirty="0"/>
        </a:p>
      </dsp:txBody>
      <dsp:txXfrm>
        <a:off x="3577547" y="0"/>
        <a:ext cx="3311786" cy="1478280"/>
      </dsp:txXfrm>
    </dsp:sp>
    <dsp:sp modelId="{CAD62F17-E99D-4FEF-B376-961CA4CB20EB}">
      <dsp:nvSpPr>
        <dsp:cNvPr id="0" name=""/>
        <dsp:cNvSpPr/>
      </dsp:nvSpPr>
      <dsp:spPr>
        <a:xfrm>
          <a:off x="7154277" y="0"/>
          <a:ext cx="3311786" cy="36957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131" tIns="0" rIns="327131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600" kern="1200" dirty="0"/>
            <a:t>Declarations of Victory &amp; </a:t>
          </a:r>
          <a:r>
            <a:rPr lang="en-US" sz="2600" b="1" kern="1200" dirty="0"/>
            <a:t>Thanksgiving</a:t>
          </a:r>
          <a:endParaRPr lang="en-US" sz="2600" kern="1200" dirty="0"/>
        </a:p>
      </dsp:txBody>
      <dsp:txXfrm>
        <a:off x="7154277" y="1478280"/>
        <a:ext cx="3311786" cy="2217420"/>
      </dsp:txXfrm>
    </dsp:sp>
    <dsp:sp modelId="{E20811D6-E5D4-4C9E-AABF-9E0E1902CA2C}">
      <dsp:nvSpPr>
        <dsp:cNvPr id="0" name=""/>
        <dsp:cNvSpPr/>
      </dsp:nvSpPr>
      <dsp:spPr>
        <a:xfrm>
          <a:off x="7154277" y="0"/>
          <a:ext cx="3311786" cy="147828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131" tIns="165100" rIns="327131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03</a:t>
          </a:r>
          <a:endParaRPr lang="en-US" sz="6600" kern="1200" dirty="0"/>
        </a:p>
      </dsp:txBody>
      <dsp:txXfrm>
        <a:off x="7154277" y="0"/>
        <a:ext cx="3311786" cy="14782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3A6BD4-857F-4C66-97FA-B1E1C180A950}">
      <dsp:nvSpPr>
        <dsp:cNvPr id="0" name=""/>
        <dsp:cNvSpPr/>
      </dsp:nvSpPr>
      <dsp:spPr>
        <a:xfrm>
          <a:off x="4118" y="214479"/>
          <a:ext cx="2685243" cy="322229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5242" tIns="0" rIns="265242" bIns="3302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b="1" kern="1200" dirty="0"/>
            <a:t>Praise</a:t>
          </a:r>
          <a:r>
            <a:rPr lang="en-US" sz="2400" kern="1200" dirty="0"/>
            <a:t> and PETITIONs </a:t>
          </a:r>
        </a:p>
      </dsp:txBody>
      <dsp:txXfrm>
        <a:off x="4118" y="1503395"/>
        <a:ext cx="2685243" cy="1933375"/>
      </dsp:txXfrm>
    </dsp:sp>
    <dsp:sp modelId="{BBA91679-4684-4A04-8AEB-03038C78A75C}">
      <dsp:nvSpPr>
        <dsp:cNvPr id="0" name=""/>
        <dsp:cNvSpPr/>
      </dsp:nvSpPr>
      <dsp:spPr>
        <a:xfrm>
          <a:off x="4118" y="214479"/>
          <a:ext cx="2685243" cy="128891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5242" tIns="165100" rIns="265242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01</a:t>
          </a:r>
          <a:endParaRPr lang="en-US" sz="6600" kern="1200" dirty="0"/>
        </a:p>
      </dsp:txBody>
      <dsp:txXfrm>
        <a:off x="4118" y="214479"/>
        <a:ext cx="2685243" cy="1288916"/>
      </dsp:txXfrm>
    </dsp:sp>
    <dsp:sp modelId="{00AE7F27-0E5D-4AFB-ACD6-B5A19E79EA42}">
      <dsp:nvSpPr>
        <dsp:cNvPr id="0" name=""/>
        <dsp:cNvSpPr/>
      </dsp:nvSpPr>
      <dsp:spPr>
        <a:xfrm>
          <a:off x="2904181" y="243350"/>
          <a:ext cx="2685243" cy="322229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5242" tIns="0" rIns="265242" bIns="33020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  <a:defRPr cap="all"/>
          </a:pPr>
          <a:r>
            <a:rPr lang="en-US" sz="2400" kern="1200" dirty="0"/>
            <a:t>LIGHTNING STRIKES &amp; Prayers for GOD’S WILL</a:t>
          </a:r>
          <a:endParaRPr lang="en-US" sz="2400" b="1" kern="1200" dirty="0"/>
        </a:p>
      </dsp:txBody>
      <dsp:txXfrm>
        <a:off x="2904181" y="1532267"/>
        <a:ext cx="2685243" cy="1933375"/>
      </dsp:txXfrm>
    </dsp:sp>
    <dsp:sp modelId="{975C752B-C37A-4BA6-A3AE-2202A141404A}">
      <dsp:nvSpPr>
        <dsp:cNvPr id="0" name=""/>
        <dsp:cNvSpPr/>
      </dsp:nvSpPr>
      <dsp:spPr>
        <a:xfrm>
          <a:off x="2904181" y="214479"/>
          <a:ext cx="2685243" cy="128891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5242" tIns="165100" rIns="265242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02</a:t>
          </a:r>
          <a:endParaRPr lang="en-US" sz="6600" kern="1200" dirty="0"/>
        </a:p>
      </dsp:txBody>
      <dsp:txXfrm>
        <a:off x="2904181" y="214479"/>
        <a:ext cx="2685243" cy="1288916"/>
      </dsp:txXfrm>
    </dsp:sp>
    <dsp:sp modelId="{CAD62F17-E99D-4FEF-B376-961CA4CB20EB}">
      <dsp:nvSpPr>
        <dsp:cNvPr id="0" name=""/>
        <dsp:cNvSpPr/>
      </dsp:nvSpPr>
      <dsp:spPr>
        <a:xfrm>
          <a:off x="5756124" y="214479"/>
          <a:ext cx="2962575" cy="322229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5242" tIns="0" rIns="265242" bIns="3302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 dirty="0"/>
            <a:t>Declarations of Victory &amp; </a:t>
          </a:r>
          <a:r>
            <a:rPr lang="en-US" sz="2400" b="1" kern="1200" dirty="0"/>
            <a:t>Thanksgiving</a:t>
          </a:r>
          <a:endParaRPr lang="en-US" sz="2400" kern="1200" dirty="0"/>
        </a:p>
      </dsp:txBody>
      <dsp:txXfrm>
        <a:off x="5756124" y="1503395"/>
        <a:ext cx="2962575" cy="1933375"/>
      </dsp:txXfrm>
    </dsp:sp>
    <dsp:sp modelId="{E20811D6-E5D4-4C9E-AABF-9E0E1902CA2C}">
      <dsp:nvSpPr>
        <dsp:cNvPr id="0" name=""/>
        <dsp:cNvSpPr/>
      </dsp:nvSpPr>
      <dsp:spPr>
        <a:xfrm>
          <a:off x="5942910" y="214479"/>
          <a:ext cx="2685243" cy="128891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5242" tIns="165100" rIns="265242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03</a:t>
          </a:r>
          <a:endParaRPr lang="en-US" sz="6600" kern="1200" dirty="0"/>
        </a:p>
      </dsp:txBody>
      <dsp:txXfrm>
        <a:off x="5942910" y="214479"/>
        <a:ext cx="2685243" cy="12889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3A6BD4-857F-4C66-97FA-B1E1C180A950}">
      <dsp:nvSpPr>
        <dsp:cNvPr id="0" name=""/>
        <dsp:cNvSpPr/>
      </dsp:nvSpPr>
      <dsp:spPr>
        <a:xfrm>
          <a:off x="4118" y="214479"/>
          <a:ext cx="2685243" cy="3222291"/>
        </a:xfrm>
        <a:prstGeom prst="rect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5242" tIns="0" rIns="265242" bIns="33020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200" b="1" kern="1200" dirty="0"/>
            <a:t>WORSHIP </a:t>
          </a:r>
          <a:r>
            <a:rPr lang="en-US" sz="2000" b="1" kern="1200" dirty="0"/>
            <a:t>and REMEMBER God’s promises</a:t>
          </a:r>
          <a:endParaRPr lang="en-US" sz="2000" kern="1200" dirty="0"/>
        </a:p>
      </dsp:txBody>
      <dsp:txXfrm>
        <a:off x="4118" y="1503395"/>
        <a:ext cx="2685243" cy="1933375"/>
      </dsp:txXfrm>
    </dsp:sp>
    <dsp:sp modelId="{BBA91679-4684-4A04-8AEB-03038C78A75C}">
      <dsp:nvSpPr>
        <dsp:cNvPr id="0" name=""/>
        <dsp:cNvSpPr/>
      </dsp:nvSpPr>
      <dsp:spPr>
        <a:xfrm>
          <a:off x="4118" y="214479"/>
          <a:ext cx="2685243" cy="1288916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5242" tIns="165100" rIns="265242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01</a:t>
          </a:r>
          <a:endParaRPr lang="en-US" sz="6600" kern="1200" dirty="0"/>
        </a:p>
      </dsp:txBody>
      <dsp:txXfrm>
        <a:off x="4118" y="214479"/>
        <a:ext cx="2685243" cy="1288916"/>
      </dsp:txXfrm>
    </dsp:sp>
    <dsp:sp modelId="{00AE7F27-0E5D-4AFB-ACD6-B5A19E79EA42}">
      <dsp:nvSpPr>
        <dsp:cNvPr id="0" name=""/>
        <dsp:cNvSpPr/>
      </dsp:nvSpPr>
      <dsp:spPr>
        <a:xfrm>
          <a:off x="2904181" y="214479"/>
          <a:ext cx="2685243" cy="3222291"/>
        </a:xfrm>
        <a:prstGeom prst="rect">
          <a:avLst/>
        </a:prstGeom>
        <a:solidFill>
          <a:schemeClr val="accent2">
            <a:shade val="50000"/>
            <a:hueOff val="-31011"/>
            <a:satOff val="-635"/>
            <a:lumOff val="28853"/>
            <a:alphaOff val="0"/>
          </a:schemeClr>
        </a:solidFill>
        <a:ln w="12700" cap="flat" cmpd="sng" algn="ctr">
          <a:solidFill>
            <a:schemeClr val="accent2">
              <a:shade val="50000"/>
              <a:hueOff val="-31011"/>
              <a:satOff val="-635"/>
              <a:lumOff val="288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5242" tIns="0" rIns="265242" bIns="330200" numCol="1" spcCol="1270" anchor="t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  <a:defRPr cap="all"/>
          </a:pPr>
          <a:r>
            <a:rPr lang="en-US" sz="3200" b="1" kern="1200" dirty="0"/>
            <a:t>Bind </a:t>
          </a:r>
          <a:r>
            <a:rPr lang="en-US" sz="2000" b="1" kern="1200" dirty="0"/>
            <a:t> the enemy with</a:t>
          </a:r>
        </a:p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  <a:defRPr cap="all"/>
          </a:pPr>
          <a:r>
            <a:rPr lang="en-US" sz="2000" b="1" kern="1200" dirty="0"/>
            <a:t>Prayers for LEADERS, CHURCH &amp;  the nations</a:t>
          </a:r>
        </a:p>
      </dsp:txBody>
      <dsp:txXfrm>
        <a:off x="2904181" y="1503395"/>
        <a:ext cx="2685243" cy="1933375"/>
      </dsp:txXfrm>
    </dsp:sp>
    <dsp:sp modelId="{975C752B-C37A-4BA6-A3AE-2202A141404A}">
      <dsp:nvSpPr>
        <dsp:cNvPr id="0" name=""/>
        <dsp:cNvSpPr/>
      </dsp:nvSpPr>
      <dsp:spPr>
        <a:xfrm>
          <a:off x="2904181" y="214479"/>
          <a:ext cx="2685243" cy="1288916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5242" tIns="165100" rIns="265242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02</a:t>
          </a:r>
          <a:endParaRPr lang="en-US" sz="6600" kern="1200" dirty="0"/>
        </a:p>
      </dsp:txBody>
      <dsp:txXfrm>
        <a:off x="2904181" y="214479"/>
        <a:ext cx="2685243" cy="1288916"/>
      </dsp:txXfrm>
    </dsp:sp>
    <dsp:sp modelId="{CAD62F17-E99D-4FEF-B376-961CA4CB20EB}">
      <dsp:nvSpPr>
        <dsp:cNvPr id="0" name=""/>
        <dsp:cNvSpPr/>
      </dsp:nvSpPr>
      <dsp:spPr>
        <a:xfrm>
          <a:off x="5804244" y="214479"/>
          <a:ext cx="2962575" cy="3222291"/>
        </a:xfrm>
        <a:prstGeom prst="rect">
          <a:avLst/>
        </a:prstGeom>
        <a:solidFill>
          <a:schemeClr val="accent2">
            <a:shade val="50000"/>
            <a:hueOff val="-31011"/>
            <a:satOff val="-635"/>
            <a:lumOff val="28853"/>
            <a:alphaOff val="0"/>
          </a:schemeClr>
        </a:solidFill>
        <a:ln w="12700" cap="flat" cmpd="sng" algn="ctr">
          <a:solidFill>
            <a:schemeClr val="accent2">
              <a:shade val="50000"/>
              <a:hueOff val="-31011"/>
              <a:satOff val="-635"/>
              <a:lumOff val="288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5242" tIns="0" rIns="265242" bIns="33020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200" b="1" kern="1200" dirty="0"/>
            <a:t>loose </a:t>
          </a:r>
          <a:r>
            <a:rPr lang="en-US" sz="2000" kern="1200" dirty="0"/>
            <a:t>Victory &amp; </a:t>
          </a:r>
          <a:r>
            <a:rPr lang="en-US" sz="2000" b="1" kern="1200" dirty="0"/>
            <a:t>Thanksgiving</a:t>
          </a:r>
          <a:endParaRPr lang="en-US" sz="2000" kern="1200" dirty="0"/>
        </a:p>
      </dsp:txBody>
      <dsp:txXfrm>
        <a:off x="5804244" y="1503395"/>
        <a:ext cx="2962575" cy="1933375"/>
      </dsp:txXfrm>
    </dsp:sp>
    <dsp:sp modelId="{E20811D6-E5D4-4C9E-AABF-9E0E1902CA2C}">
      <dsp:nvSpPr>
        <dsp:cNvPr id="0" name=""/>
        <dsp:cNvSpPr/>
      </dsp:nvSpPr>
      <dsp:spPr>
        <a:xfrm>
          <a:off x="5942910" y="214479"/>
          <a:ext cx="2685243" cy="1288916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5242" tIns="165100" rIns="265242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03</a:t>
          </a:r>
          <a:endParaRPr lang="en-US" sz="6600" kern="1200" dirty="0"/>
        </a:p>
      </dsp:txBody>
      <dsp:txXfrm>
        <a:off x="5942910" y="214479"/>
        <a:ext cx="2685243" cy="12889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B898A616-4C37-4A1E-811F-7BBD0C5AB5CE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60D314C9-E2EC-4760-BCFC-F01175188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507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SUN Dawn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7523AE7-1000-44EA-8CFC-4E6E2646F075}" type="datetime1">
              <a:rPr lang="en-US" smtClean="0"/>
              <a:t>7/31/2022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314C9-E2EC-4760-BCFC-F01175188FA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143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314C9-E2EC-4760-BCFC-F01175188FA5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5B924DE6-3937-4C40-8A0B-5CCF875314A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SAT Dawn</a:t>
            </a:r>
          </a:p>
        </p:txBody>
      </p:sp>
    </p:spTree>
    <p:extLst>
      <p:ext uri="{BB962C8B-B14F-4D97-AF65-F5344CB8AC3E}">
        <p14:creationId xmlns:p14="http://schemas.microsoft.com/office/powerpoint/2010/main" val="3046887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314C9-E2EC-4760-BCFC-F01175188FA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902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314C9-E2EC-4760-BCFC-F01175188FA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9486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314C9-E2EC-4760-BCFC-F01175188FA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345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314C9-E2EC-4760-BCFC-F01175188FA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357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314C9-E2EC-4760-BCFC-F01175188F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6638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314C9-E2EC-4760-BCFC-F01175188F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288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974D9-5F6E-4C55-9983-8A24CEAE97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915612-F7AD-4EA5-9326-15C4C87780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5D70A8-01A6-4AC7-A4F2-BB42A4413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D465B-EAEB-4C0C-9351-CD39CCF0F498}" type="datetime1">
              <a:rPr lang="en-US" smtClean="0"/>
              <a:t>7/31/2022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DC0FB-1703-4E2A-B1CA-7B9A16503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563FF8-B1F2-4B4A-9DD8-012AADD67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76CF-1790-4670-AD23-77154D912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928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5DB78-FFE5-4B28-A6C6-052738D08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F0AF11-69E7-412C-BAB1-D0360DADE3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1CBAD-5204-4EE5-A5A5-DF3B5112B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A6B7C-F0C4-478B-8FDD-BB7B4BC36D0D}" type="datetime1">
              <a:rPr lang="en-US" smtClean="0"/>
              <a:t>7/31/2022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8A3F67-310B-4FD6-BD7D-670C6EC6B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E179A-C205-4393-90D7-122DBFCA7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76CF-1790-4670-AD23-77154D912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356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140A7B-0026-483D-BCFC-30AAB968D3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F4B96E-4DF0-4454-AD9F-589B58D42F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3BC911-1897-43DA-9EC2-36BA71A99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577CD-CC9F-4D01-B014-EA4933ABA434}" type="datetime1">
              <a:rPr lang="en-US" smtClean="0"/>
              <a:t>7/31/2022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11914-A414-4FFE-B093-7FD76F56C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FCB9FD-524A-410B-81AB-CB7E0F8C1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76CF-1790-4670-AD23-77154D912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63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F95A7B-916C-489E-B0C3-122F9F905FE3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21316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7/31/2022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21316">
                  <a:lumMod val="75000"/>
                  <a:lumOff val="25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21316">
                  <a:lumMod val="75000"/>
                  <a:lumOff val="25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121316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121316">
                  <a:lumMod val="75000"/>
                  <a:lumOff val="25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866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1D114-9EA4-4260-9750-470FA94B8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41C7B-8B51-4528-B6EA-C93657D04E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E55F7-CB26-4502-9B20-BC1C8841E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DB0A0-DBA6-4772-8EE1-3ED6553B1610}" type="datetime1">
              <a:rPr lang="en-US" smtClean="0"/>
              <a:t>7/31/2022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E538B-2706-4EDA-9E4E-76E8EB64D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4741EF-FBB7-4A54-B3F9-A1A1E1FCA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76CF-1790-4670-AD23-77154D912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278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2453B-6EF6-42FA-88CA-8285034F5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0F57E-46FE-4C21-9AB2-BC11695BD0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0D9C8B-FF04-4E96-851A-16BED4014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E380-D26F-40B5-A4AA-BE366BB90B59}" type="datetime1">
              <a:rPr lang="en-US" smtClean="0"/>
              <a:t>7/31/2022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16FC0-7C19-4D5E-8EDD-263197354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ACF4AE-5EF0-45AF-8FEC-7D342A9D3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76CF-1790-4670-AD23-77154D912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285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6E79D-D8B9-4764-BA18-ED6A682A4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BECB9-3C24-4E18-B056-DD81F27969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17BFDC-C444-4733-9487-DCCF67BD6D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1EB34-397F-4BF8-BA08-10B36D0CB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FCF86-CABF-461E-A2C3-9540F6EA00EC}" type="datetime1">
              <a:rPr lang="en-US" smtClean="0"/>
              <a:t>7/31/2022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50E589-1196-44B9-B852-3AC7EA6AE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7D17EA-089C-43C6-A1C9-3458C7ABF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76CF-1790-4670-AD23-77154D912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482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B59C0-DAA2-4819-BD19-F6FA6B05E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6EE5B0-ABD3-4B89-8AAD-471082528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1E4A5-E0E8-4655-96B0-4931B37803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5A156E-C2CC-4E47-81EA-163C64FF2A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CBE8CD-EE45-4820-8D7E-5E980F3FDA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D061B8-D937-4F2F-8A1A-968BB754A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45121-733A-4362-B891-59AF38E05FA9}" type="datetime1">
              <a:rPr lang="en-US" smtClean="0"/>
              <a:t>7/31/2022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CF1214-6827-4A15-9F53-79B569356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60B6F6-2A13-4E2D-B10A-ADC6A0B18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76CF-1790-4670-AD23-77154D912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858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CFE48-3ACC-49D2-89E1-86281D96B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6CAEBA-BEA5-48C5-B852-B6B8754B0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34697-0D3F-4ED4-944A-6BE615B56437}" type="datetime1">
              <a:rPr lang="en-US" smtClean="0"/>
              <a:t>7/31/2022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1CFD49-7050-445E-91B7-D41155930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ABF691-B54E-4FB1-AAAC-EFC058FFF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76CF-1790-4670-AD23-77154D912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020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144979-C543-4A64-8EA0-C389858CC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98C94-35E6-4C28-838F-F3FEE7BFADE7}" type="datetime1">
              <a:rPr lang="en-US" smtClean="0"/>
              <a:t>7/31/2022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2E9349-AFCD-407B-9272-16D9C2BAD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EE472C-A3AC-479A-BEFC-1578C7946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76CF-1790-4670-AD23-77154D912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830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580FE-A2F5-4613-A72F-C851764A4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27AF1-8FCB-4139-9BE8-CBABAA33C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F159FB-4216-4DF0-9F1E-4673D8765C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3DD3F9-4D44-4E6D-9D1C-4955C20AC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2CED4-BBCF-44B8-9835-E2513DA05A06}" type="datetime1">
              <a:rPr lang="en-US" smtClean="0"/>
              <a:t>7/31/2022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E826FC-4252-4594-BFDB-F9D64DDA0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B7CBF6-CD42-49E1-9EF5-522AFD51D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76CF-1790-4670-AD23-77154D912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711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A750B-D8CE-46CE-BD34-1DEABC0CB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64CDCC-309B-4B53-8AA9-3C461BA422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BF70F6-F54A-4145-91AD-C29EB0920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1FF359-D130-4DC1-82CA-10D94ECA9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4EF53-CE33-4BC5-B006-AE5F9ED46962}" type="datetime1">
              <a:rPr lang="en-US" smtClean="0"/>
              <a:t>7/31/2022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16CCA-9C2E-4365-B95C-ABDA26259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42A18A-B472-42A6-B48D-1FF4DC07E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76CF-1790-4670-AD23-77154D912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073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ACE12B-1983-466D-9408-ECC5A4152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48FEFC-84CC-4959-944F-719B502CC5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1B9604-544C-4E89-BC4C-C7CDE07FF1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5812B-09A4-4E52-B7A9-23EAEC9A3C34}" type="datetime1">
              <a:rPr lang="en-US" smtClean="0"/>
              <a:t>7/31/2022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8FF15F-902B-45E3-8812-BF11D6436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BDD52F-9D6E-4453-A845-373488C053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0276CF-1790-4670-AD23-77154D912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679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3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33700" y="568345"/>
            <a:ext cx="8770571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700" y="2438400"/>
            <a:ext cx="8770571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61071" y="62966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6FAC90AC-714F-4795-9AE9-EB8851CB783F}" type="datetime1">
              <a:rPr lang="en-US" smtClean="0"/>
              <a:t>7/31/2022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3699" y="6296615"/>
            <a:ext cx="5667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2999" y="723328"/>
            <a:ext cx="1884348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2506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hf hdr="0" ftr="0" dt="0"/>
  <p:txStyles>
    <p:titleStyle>
      <a:lvl1pPr algn="l" defTabSz="914400" rtl="0" eaLnBrk="1" latinLnBrk="0" hangingPunct="1">
        <a:lnSpc>
          <a:spcPct val="99000"/>
        </a:lnSpc>
        <a:spcBef>
          <a:spcPct val="0"/>
        </a:spcBef>
        <a:buNone/>
        <a:defRPr sz="44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00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01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020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lighthouse-sky-sunset-beach-484824/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arunsaysthis.blogspot.com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dawn-sunset-night-sunrise-1730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allpapertag.com/sunrise-wallpaper-desktop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xhere.com/en/photo/1072271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FBEF34-3515-4CA9-877F-E4E93F610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76CF-1790-4670-AD23-77154D912434}" type="slidenum">
              <a:rPr lang="en-US" smtClean="0"/>
              <a:t>1</a:t>
            </a:fld>
            <a:endParaRPr lang="en-US"/>
          </a:p>
        </p:txBody>
      </p:sp>
      <p:pic>
        <p:nvPicPr>
          <p:cNvPr id="5" name="Picture Placeholder 4" descr="Sky Lights">
            <a:extLst>
              <a:ext uri="{FF2B5EF4-FFF2-40B4-BE49-F238E27FC236}">
                <a16:creationId xmlns:a16="http://schemas.microsoft.com/office/drawing/2014/main" id="{53B00ACF-3663-43CE-B35C-C1FEA7375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230453" cy="68580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4EFDAE-FA62-49B6-9623-C22DE6CC8BA0}"/>
              </a:ext>
            </a:extLst>
          </p:cNvPr>
          <p:cNvSpPr txBox="1"/>
          <p:nvPr/>
        </p:nvSpPr>
        <p:spPr>
          <a:xfrm>
            <a:off x="2110154" y="5486400"/>
            <a:ext cx="800392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APOSTOLIC KINGDOM EKKLESIA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SUNCOAST Hub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BA6210F-F116-4CFA-928C-C83574924574}"/>
              </a:ext>
            </a:extLst>
          </p:cNvPr>
          <p:cNvSpPr txBox="1">
            <a:spLocks/>
          </p:cNvSpPr>
          <p:nvPr/>
        </p:nvSpPr>
        <p:spPr>
          <a:xfrm>
            <a:off x="1547446" y="2235199"/>
            <a:ext cx="9265920" cy="2387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INTERCESSORY PRAYER</a:t>
            </a:r>
          </a:p>
        </p:txBody>
      </p:sp>
    </p:spTree>
    <p:extLst>
      <p:ext uri="{BB962C8B-B14F-4D97-AF65-F5344CB8AC3E}">
        <p14:creationId xmlns:p14="http://schemas.microsoft.com/office/powerpoint/2010/main" val="392894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A8B928-0E81-4F0B-8248-2F41207EB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76CF-1790-4670-AD23-77154D912434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7CCD18-9541-4AF0-AB78-5B27530B7A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620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A6E696-C12D-4A30-819B-F9DD6F69C7FC}"/>
              </a:ext>
            </a:extLst>
          </p:cNvPr>
          <p:cNvSpPr txBox="1"/>
          <p:nvPr/>
        </p:nvSpPr>
        <p:spPr>
          <a:xfrm>
            <a:off x="304129" y="4969252"/>
            <a:ext cx="53427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900" indent="0">
              <a:buNone/>
            </a:pPr>
            <a:r>
              <a:rPr lang="en-US" sz="18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Through the Lord’s mercies we are not consumed, Because His compassions fail not. </a:t>
            </a:r>
          </a:p>
          <a:p>
            <a:pPr marL="36900" indent="0">
              <a:buNone/>
            </a:pPr>
            <a:r>
              <a:rPr lang="en-US" sz="18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They are new every morning; </a:t>
            </a:r>
            <a:r>
              <a:rPr lang="en-US" sz="20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Great is Your faithfulness.</a:t>
            </a:r>
          </a:p>
          <a:p>
            <a:pPr marL="36900" indent="0">
              <a:buNone/>
            </a:pPr>
            <a:r>
              <a:rPr lang="en-US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Lamentations3:22-23</a:t>
            </a:r>
            <a:endParaRPr lang="en-US" sz="2000" b="1" i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B70F60-3899-4B46-97CD-212BDFD36CB5}"/>
              </a:ext>
            </a:extLst>
          </p:cNvPr>
          <p:cNvSpPr txBox="1"/>
          <p:nvPr/>
        </p:nvSpPr>
        <p:spPr>
          <a:xfrm>
            <a:off x="2975484" y="136525"/>
            <a:ext cx="83783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Sunset Prayer Call </a:t>
            </a:r>
          </a:p>
        </p:txBody>
      </p:sp>
    </p:spTree>
    <p:extLst>
      <p:ext uri="{BB962C8B-B14F-4D97-AF65-F5344CB8AC3E}">
        <p14:creationId xmlns:p14="http://schemas.microsoft.com/office/powerpoint/2010/main" val="1039047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03C53E-F157-43DC-899D-F083947F3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76CF-1790-4670-AD23-77154D912434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A90166-EC0C-4A40-BCCE-B3A7B5654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C583D1-2CF9-4123-BDFB-A317F1599ADD}"/>
              </a:ext>
            </a:extLst>
          </p:cNvPr>
          <p:cNvSpPr txBox="1"/>
          <p:nvPr/>
        </p:nvSpPr>
        <p:spPr>
          <a:xfrm>
            <a:off x="2975484" y="5437705"/>
            <a:ext cx="83783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Sunset Prayer Call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042DA3-F0E6-437A-97CA-8A507BCC9B13}"/>
              </a:ext>
            </a:extLst>
          </p:cNvPr>
          <p:cNvSpPr txBox="1"/>
          <p:nvPr/>
        </p:nvSpPr>
        <p:spPr>
          <a:xfrm>
            <a:off x="979714" y="627017"/>
            <a:ext cx="4493623" cy="4298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900" indent="0">
              <a:spcBef>
                <a:spcPts val="0"/>
              </a:spcBef>
              <a:buNone/>
            </a:pPr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…and just as a bridegroom rejoices over his bride, so your God will rejoice over you.</a:t>
            </a:r>
            <a:r>
              <a:rPr lang="en-US" sz="2000" i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36900" indent="0">
              <a:spcBef>
                <a:spcPts val="0"/>
              </a:spcBef>
              <a:buNone/>
            </a:pPr>
            <a:endParaRPr lang="en-US" sz="2000" i="1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900" indent="0">
              <a:spcBef>
                <a:spcPts val="0"/>
              </a:spcBef>
              <a:buNone/>
            </a:pPr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“Upon your walls, I have posted watchmen; all day and all night they won’t</a:t>
            </a:r>
            <a:r>
              <a:rPr lang="en-US" sz="2000" i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remain silent.  </a:t>
            </a:r>
          </a:p>
          <a:p>
            <a:pPr marL="36900" indent="0">
              <a:spcBef>
                <a:spcPts val="0"/>
              </a:spcBef>
              <a:buNone/>
            </a:pPr>
            <a:endParaRPr lang="en-US" sz="20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900" indent="0">
              <a:spcBef>
                <a:spcPts val="0"/>
              </a:spcBef>
              <a:buNone/>
            </a:pPr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who make mention of the </a:t>
            </a:r>
            <a:r>
              <a:rPr lang="en-US" sz="2000" i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Lord</a:t>
            </a:r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 take no rest, and give Him no rest until He prepares, establishes and makes Jerusalem (His Church)  a song of praise throughout the earth.”</a:t>
            </a:r>
            <a:endParaRPr lang="en-US" sz="2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888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27A846-6178-4495-AC82-C1A9C53B2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76CF-1790-4670-AD23-77154D912434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2395BB-C183-44F5-BCA3-074CFD0FDF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7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9D5472-C5D0-4605-954E-14656D250A28}"/>
              </a:ext>
            </a:extLst>
          </p:cNvPr>
          <p:cNvSpPr txBox="1"/>
          <p:nvPr/>
        </p:nvSpPr>
        <p:spPr>
          <a:xfrm>
            <a:off x="6438986" y="136525"/>
            <a:ext cx="595469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SUNDAY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</a:rPr>
              <a:t>NIGHTWATCH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PRAYER HOUR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544B9C-A736-2A54-6C8B-7B8E1E806EC8}"/>
              </a:ext>
            </a:extLst>
          </p:cNvPr>
          <p:cNvSpPr txBox="1"/>
          <p:nvPr/>
        </p:nvSpPr>
        <p:spPr>
          <a:xfrm>
            <a:off x="808521" y="5919537"/>
            <a:ext cx="3830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Focus on: BUSINESS…WISDOM…PEACE  </a:t>
            </a:r>
          </a:p>
        </p:txBody>
      </p:sp>
    </p:spTree>
    <p:extLst>
      <p:ext uri="{BB962C8B-B14F-4D97-AF65-F5344CB8AC3E}">
        <p14:creationId xmlns:p14="http://schemas.microsoft.com/office/powerpoint/2010/main" val="3547474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C969161-BBBF-43A1-8E38-22B372C5E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69012" y="-94891"/>
            <a:ext cx="12192003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27CAFF-3D12-4B8F-BD45-698041FD2430}"/>
              </a:ext>
            </a:extLst>
          </p:cNvPr>
          <p:cNvSpPr txBox="1"/>
          <p:nvPr/>
        </p:nvSpPr>
        <p:spPr>
          <a:xfrm>
            <a:off x="205565" y="201252"/>
            <a:ext cx="388362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MONDAY</a:t>
            </a:r>
          </a:p>
          <a:p>
            <a:pPr algn="ctr"/>
            <a:r>
              <a:rPr lang="en-US" sz="4400" b="1" dirty="0"/>
              <a:t>NIGHT WATCH</a:t>
            </a:r>
          </a:p>
          <a:p>
            <a:pPr algn="ctr"/>
            <a:r>
              <a:rPr lang="en-US" sz="4400" b="1" dirty="0"/>
              <a:t>PRAYER CALL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4A14D4-11EF-4DDB-AE11-095517A4C4C8}"/>
              </a:ext>
            </a:extLst>
          </p:cNvPr>
          <p:cNvSpPr txBox="1"/>
          <p:nvPr/>
        </p:nvSpPr>
        <p:spPr>
          <a:xfrm>
            <a:off x="5870025" y="6072997"/>
            <a:ext cx="10774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Focus on: EDUCATION…PROTECTION…KINDNESS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75E6D9-6E43-48EF-8135-6F15ED2E9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76CF-1790-4670-AD23-77154D91243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478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187B58-3857-4454-9C70-EFB475976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C5418A4-3935-49EA-B51C-5DDCBFAA3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8056" y="2813365"/>
            <a:ext cx="7450687" cy="3406460"/>
          </a:xfrm>
          <a:custGeom>
            <a:avLst/>
            <a:gdLst>
              <a:gd name="connsiteX0" fmla="*/ 6457914 w 7450687"/>
              <a:gd name="connsiteY0" fmla="*/ 0 h 3406460"/>
              <a:gd name="connsiteX1" fmla="*/ 6844288 w 7450687"/>
              <a:gd name="connsiteY1" fmla="*/ 233492 h 3406460"/>
              <a:gd name="connsiteX2" fmla="*/ 7386323 w 7450687"/>
              <a:gd name="connsiteY2" fmla="*/ 717155 h 3406460"/>
              <a:gd name="connsiteX3" fmla="*/ 7430798 w 7450687"/>
              <a:gd name="connsiteY3" fmla="*/ 1809564 h 3406460"/>
              <a:gd name="connsiteX4" fmla="*/ 7013848 w 7450687"/>
              <a:gd name="connsiteY4" fmla="*/ 3104890 h 3406460"/>
              <a:gd name="connsiteX5" fmla="*/ 6569101 w 7450687"/>
              <a:gd name="connsiteY5" fmla="*/ 3402314 h 3406460"/>
              <a:gd name="connsiteX6" fmla="*/ 3683807 w 7450687"/>
              <a:gd name="connsiteY6" fmla="*/ 3341162 h 3406460"/>
              <a:gd name="connsiteX7" fmla="*/ 1704683 w 7450687"/>
              <a:gd name="connsiteY7" fmla="*/ 2860279 h 3406460"/>
              <a:gd name="connsiteX8" fmla="*/ 2010446 w 7450687"/>
              <a:gd name="connsiteY8" fmla="*/ 2801907 h 3406460"/>
              <a:gd name="connsiteX9" fmla="*/ 1273834 w 7450687"/>
              <a:gd name="connsiteY9" fmla="*/ 2674041 h 3406460"/>
              <a:gd name="connsiteX10" fmla="*/ 1315530 w 7450687"/>
              <a:gd name="connsiteY10" fmla="*/ 2657363 h 3406460"/>
              <a:gd name="connsiteX11" fmla="*/ 1234919 w 7450687"/>
              <a:gd name="connsiteY11" fmla="*/ 2590651 h 3406460"/>
              <a:gd name="connsiteX12" fmla="*/ 904138 w 7450687"/>
              <a:gd name="connsiteY12" fmla="*/ 2485024 h 3406460"/>
              <a:gd name="connsiteX13" fmla="*/ 1315530 w 7450687"/>
              <a:gd name="connsiteY13" fmla="*/ 2307126 h 3406460"/>
              <a:gd name="connsiteX14" fmla="*/ 851326 w 7450687"/>
              <a:gd name="connsiteY14" fmla="*/ 2065294 h 3406460"/>
              <a:gd name="connsiteX15" fmla="*/ 615053 w 7450687"/>
              <a:gd name="connsiteY15" fmla="*/ 2006921 h 3406460"/>
              <a:gd name="connsiteX16" fmla="*/ 1393361 w 7450687"/>
              <a:gd name="connsiteY16" fmla="*/ 1703937 h 3406460"/>
              <a:gd name="connsiteX17" fmla="*/ 131391 w 7450687"/>
              <a:gd name="connsiteY17" fmla="*/ 1553835 h 3406460"/>
              <a:gd name="connsiteX18" fmla="*/ 234239 w 7450687"/>
              <a:gd name="connsiteY18" fmla="*/ 1492682 h 3406460"/>
              <a:gd name="connsiteX19" fmla="*/ 1018105 w 7450687"/>
              <a:gd name="connsiteY19" fmla="*/ 1509360 h 3406460"/>
              <a:gd name="connsiteX20" fmla="*/ 1148750 w 7450687"/>
              <a:gd name="connsiteY20" fmla="*/ 1462106 h 3406460"/>
              <a:gd name="connsiteX21" fmla="*/ 1018105 w 7450687"/>
              <a:gd name="connsiteY21" fmla="*/ 1387055 h 3406460"/>
              <a:gd name="connsiteX22" fmla="*/ 509426 w 7450687"/>
              <a:gd name="connsiteY22" fmla="*/ 1331461 h 3406460"/>
              <a:gd name="connsiteX23" fmla="*/ 376002 w 7450687"/>
              <a:gd name="connsiteY23" fmla="*/ 1206376 h 3406460"/>
              <a:gd name="connsiteX24" fmla="*/ 150849 w 7450687"/>
              <a:gd name="connsiteY24" fmla="*/ 1061833 h 3406460"/>
              <a:gd name="connsiteX25" fmla="*/ 306510 w 7450687"/>
              <a:gd name="connsiteY25" fmla="*/ 942308 h 3406460"/>
              <a:gd name="connsiteX26" fmla="*/ 53560 w 7450687"/>
              <a:gd name="connsiteY26" fmla="*/ 764409 h 3406460"/>
              <a:gd name="connsiteX27" fmla="*/ 125832 w 7450687"/>
              <a:gd name="connsiteY27" fmla="*/ 530917 h 3406460"/>
              <a:gd name="connsiteX28" fmla="*/ 551121 w 7450687"/>
              <a:gd name="connsiteY28" fmla="*/ 475324 h 3406460"/>
              <a:gd name="connsiteX29" fmla="*/ 1120952 w 7450687"/>
              <a:gd name="connsiteY29" fmla="*/ 394713 h 3406460"/>
              <a:gd name="connsiteX30" fmla="*/ 1693564 w 7450687"/>
              <a:gd name="connsiteY30" fmla="*/ 325221 h 3406460"/>
              <a:gd name="connsiteX31" fmla="*/ 2266175 w 7450687"/>
              <a:gd name="connsiteY31" fmla="*/ 325221 h 3406460"/>
              <a:gd name="connsiteX32" fmla="*/ 2430177 w 7450687"/>
              <a:gd name="connsiteY32" fmla="*/ 330781 h 3406460"/>
              <a:gd name="connsiteX33" fmla="*/ 2432956 w 7450687"/>
              <a:gd name="connsiteY33" fmla="*/ 330781 h 3406460"/>
              <a:gd name="connsiteX34" fmla="*/ 3144551 w 7450687"/>
              <a:gd name="connsiteY34" fmla="*/ 355798 h 3406460"/>
              <a:gd name="connsiteX35" fmla="*/ 3408619 w 7450687"/>
              <a:gd name="connsiteY35" fmla="*/ 358577 h 3406460"/>
              <a:gd name="connsiteX36" fmla="*/ 3981231 w 7450687"/>
              <a:gd name="connsiteY36" fmla="*/ 361357 h 3406460"/>
              <a:gd name="connsiteX37" fmla="*/ 4551063 w 7450687"/>
              <a:gd name="connsiteY37" fmla="*/ 350238 h 3406460"/>
              <a:gd name="connsiteX38" fmla="*/ 5129233 w 7450687"/>
              <a:gd name="connsiteY38" fmla="*/ 316882 h 3406460"/>
              <a:gd name="connsiteX39" fmla="*/ 5699065 w 7450687"/>
              <a:gd name="connsiteY39" fmla="*/ 272407 h 3406460"/>
              <a:gd name="connsiteX40" fmla="*/ 6063202 w 7450687"/>
              <a:gd name="connsiteY40" fmla="*/ 172339 h 3406460"/>
              <a:gd name="connsiteX41" fmla="*/ 6457914 w 7450687"/>
              <a:gd name="connsiteY41" fmla="*/ 0 h 3406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450687" h="3406460">
                <a:moveTo>
                  <a:pt x="6457914" y="0"/>
                </a:moveTo>
                <a:cubicBezTo>
                  <a:pt x="6560763" y="125085"/>
                  <a:pt x="6713644" y="161221"/>
                  <a:pt x="6844288" y="233492"/>
                </a:cubicBezTo>
                <a:cubicBezTo>
                  <a:pt x="6972153" y="289086"/>
                  <a:pt x="7336289" y="611527"/>
                  <a:pt x="7386323" y="717155"/>
                </a:cubicBezTo>
                <a:cubicBezTo>
                  <a:pt x="7475273" y="900613"/>
                  <a:pt x="7453035" y="1573293"/>
                  <a:pt x="7430798" y="1809564"/>
                </a:cubicBezTo>
                <a:cubicBezTo>
                  <a:pt x="7347408" y="2398855"/>
                  <a:pt x="7041645" y="3077093"/>
                  <a:pt x="7013848" y="3104890"/>
                </a:cubicBezTo>
                <a:cubicBezTo>
                  <a:pt x="6924899" y="3085432"/>
                  <a:pt x="6721983" y="3391196"/>
                  <a:pt x="6569101" y="3402314"/>
                </a:cubicBezTo>
                <a:cubicBezTo>
                  <a:pt x="6407881" y="3413434"/>
                  <a:pt x="4039604" y="3405095"/>
                  <a:pt x="3683807" y="3341162"/>
                </a:cubicBezTo>
                <a:cubicBezTo>
                  <a:pt x="1749158" y="2988144"/>
                  <a:pt x="1704683" y="2860279"/>
                  <a:pt x="1704683" y="2860279"/>
                </a:cubicBezTo>
                <a:cubicBezTo>
                  <a:pt x="1704683" y="2860279"/>
                  <a:pt x="1910378" y="2835262"/>
                  <a:pt x="2010446" y="2801907"/>
                </a:cubicBezTo>
                <a:cubicBezTo>
                  <a:pt x="1865904" y="2799126"/>
                  <a:pt x="1296072" y="2693500"/>
                  <a:pt x="1273834" y="2674041"/>
                </a:cubicBezTo>
                <a:cubicBezTo>
                  <a:pt x="1284954" y="2668482"/>
                  <a:pt x="1301632" y="2662923"/>
                  <a:pt x="1315530" y="2657363"/>
                </a:cubicBezTo>
                <a:cubicBezTo>
                  <a:pt x="1284954" y="2640686"/>
                  <a:pt x="1259936" y="2621228"/>
                  <a:pt x="1234919" y="2590651"/>
                </a:cubicBezTo>
                <a:cubicBezTo>
                  <a:pt x="1154309" y="2487804"/>
                  <a:pt x="1018105" y="2523940"/>
                  <a:pt x="904138" y="2485024"/>
                </a:cubicBezTo>
                <a:cubicBezTo>
                  <a:pt x="976410" y="2268210"/>
                  <a:pt x="1168208" y="2348820"/>
                  <a:pt x="1315530" y="2307126"/>
                </a:cubicBezTo>
                <a:cubicBezTo>
                  <a:pt x="929156" y="2179260"/>
                  <a:pt x="1004207" y="2112548"/>
                  <a:pt x="851326" y="2065294"/>
                </a:cubicBezTo>
                <a:cubicBezTo>
                  <a:pt x="659528" y="2006921"/>
                  <a:pt x="615053" y="2006921"/>
                  <a:pt x="615053" y="2006921"/>
                </a:cubicBezTo>
                <a:cubicBezTo>
                  <a:pt x="840206" y="1829023"/>
                  <a:pt x="1109834" y="2020820"/>
                  <a:pt x="1393361" y="1703937"/>
                </a:cubicBezTo>
                <a:cubicBezTo>
                  <a:pt x="1120952" y="1659463"/>
                  <a:pt x="306510" y="1637225"/>
                  <a:pt x="131391" y="1553835"/>
                </a:cubicBezTo>
                <a:cubicBezTo>
                  <a:pt x="198103" y="1584411"/>
                  <a:pt x="203663" y="1492682"/>
                  <a:pt x="234239" y="1492682"/>
                </a:cubicBezTo>
                <a:cubicBezTo>
                  <a:pt x="492748" y="1489903"/>
                  <a:pt x="756816" y="1542717"/>
                  <a:pt x="1018105" y="1509360"/>
                </a:cubicBezTo>
                <a:cubicBezTo>
                  <a:pt x="1065359" y="1506581"/>
                  <a:pt x="1140411" y="1531597"/>
                  <a:pt x="1148750" y="1462106"/>
                </a:cubicBezTo>
                <a:cubicBezTo>
                  <a:pt x="1157088" y="1375936"/>
                  <a:pt x="1059800" y="1395394"/>
                  <a:pt x="1018105" y="1387055"/>
                </a:cubicBezTo>
                <a:cubicBezTo>
                  <a:pt x="848545" y="1359258"/>
                  <a:pt x="681766" y="1348140"/>
                  <a:pt x="509426" y="1331461"/>
                </a:cubicBezTo>
                <a:cubicBezTo>
                  <a:pt x="437155" y="1323122"/>
                  <a:pt x="348206" y="1339800"/>
                  <a:pt x="376002" y="1206376"/>
                </a:cubicBezTo>
                <a:cubicBezTo>
                  <a:pt x="353764" y="1078512"/>
                  <a:pt x="220341" y="1122986"/>
                  <a:pt x="150849" y="1061833"/>
                </a:cubicBezTo>
                <a:cubicBezTo>
                  <a:pt x="184205" y="989562"/>
                  <a:pt x="278714" y="1039597"/>
                  <a:pt x="306510" y="942308"/>
                </a:cubicBezTo>
                <a:cubicBezTo>
                  <a:pt x="173086" y="972884"/>
                  <a:pt x="186985" y="761630"/>
                  <a:pt x="53560" y="764409"/>
                </a:cubicBezTo>
                <a:cubicBezTo>
                  <a:pt x="-57626" y="639324"/>
                  <a:pt x="22984" y="578171"/>
                  <a:pt x="125832" y="530917"/>
                </a:cubicBezTo>
                <a:cubicBezTo>
                  <a:pt x="259256" y="472544"/>
                  <a:pt x="406578" y="486442"/>
                  <a:pt x="551121" y="475324"/>
                </a:cubicBezTo>
                <a:cubicBezTo>
                  <a:pt x="742919" y="450306"/>
                  <a:pt x="926376" y="391934"/>
                  <a:pt x="1120952" y="394713"/>
                </a:cubicBezTo>
                <a:cubicBezTo>
                  <a:pt x="1304411" y="336340"/>
                  <a:pt x="1507326" y="400272"/>
                  <a:pt x="1693564" y="325221"/>
                </a:cubicBezTo>
                <a:cubicBezTo>
                  <a:pt x="1882582" y="325221"/>
                  <a:pt x="2074379" y="325221"/>
                  <a:pt x="2266175" y="325221"/>
                </a:cubicBezTo>
                <a:cubicBezTo>
                  <a:pt x="2321770" y="328001"/>
                  <a:pt x="2374582" y="328001"/>
                  <a:pt x="2430177" y="330781"/>
                </a:cubicBezTo>
                <a:cubicBezTo>
                  <a:pt x="2430177" y="330781"/>
                  <a:pt x="2432956" y="330781"/>
                  <a:pt x="2432956" y="330781"/>
                </a:cubicBezTo>
                <a:cubicBezTo>
                  <a:pt x="2672008" y="339120"/>
                  <a:pt x="2908279" y="344679"/>
                  <a:pt x="3144551" y="355798"/>
                </a:cubicBezTo>
                <a:cubicBezTo>
                  <a:pt x="3233500" y="355798"/>
                  <a:pt x="3319670" y="358577"/>
                  <a:pt x="3408619" y="358577"/>
                </a:cubicBezTo>
                <a:cubicBezTo>
                  <a:pt x="3597637" y="372475"/>
                  <a:pt x="3789434" y="380814"/>
                  <a:pt x="3981231" y="361357"/>
                </a:cubicBezTo>
                <a:cubicBezTo>
                  <a:pt x="4173028" y="378035"/>
                  <a:pt x="4359266" y="366917"/>
                  <a:pt x="4551063" y="350238"/>
                </a:cubicBezTo>
                <a:cubicBezTo>
                  <a:pt x="4745639" y="369696"/>
                  <a:pt x="4937437" y="341899"/>
                  <a:pt x="5129233" y="316882"/>
                </a:cubicBezTo>
                <a:cubicBezTo>
                  <a:pt x="5321031" y="328001"/>
                  <a:pt x="5512828" y="328001"/>
                  <a:pt x="5699065" y="272407"/>
                </a:cubicBezTo>
                <a:cubicBezTo>
                  <a:pt x="5840829" y="333560"/>
                  <a:pt x="5910321" y="133424"/>
                  <a:pt x="6063202" y="172339"/>
                </a:cubicBezTo>
                <a:cubicBezTo>
                  <a:pt x="6216084" y="214035"/>
                  <a:pt x="6324491" y="55593"/>
                  <a:pt x="6457914" y="0"/>
                </a:cubicBezTo>
                <a:close/>
              </a:path>
            </a:pathLst>
          </a:custGeom>
          <a:solidFill>
            <a:schemeClr val="tx1">
              <a:alpha val="30000"/>
            </a:schemeClr>
          </a:solidFill>
          <a:ln>
            <a:noFill/>
          </a:ln>
          <a:effectLst>
            <a:outerShdw blurRad="50800" dist="50800" dir="270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B135CB4-9AC4-4D27-ACB7-3A820A6E7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8056" y="2813365"/>
            <a:ext cx="7450687" cy="3406460"/>
          </a:xfrm>
          <a:custGeom>
            <a:avLst/>
            <a:gdLst>
              <a:gd name="connsiteX0" fmla="*/ 6457914 w 7450687"/>
              <a:gd name="connsiteY0" fmla="*/ 0 h 3406460"/>
              <a:gd name="connsiteX1" fmla="*/ 6844288 w 7450687"/>
              <a:gd name="connsiteY1" fmla="*/ 233492 h 3406460"/>
              <a:gd name="connsiteX2" fmla="*/ 7386323 w 7450687"/>
              <a:gd name="connsiteY2" fmla="*/ 717155 h 3406460"/>
              <a:gd name="connsiteX3" fmla="*/ 7430798 w 7450687"/>
              <a:gd name="connsiteY3" fmla="*/ 1809564 h 3406460"/>
              <a:gd name="connsiteX4" fmla="*/ 7013848 w 7450687"/>
              <a:gd name="connsiteY4" fmla="*/ 3104890 h 3406460"/>
              <a:gd name="connsiteX5" fmla="*/ 6569101 w 7450687"/>
              <a:gd name="connsiteY5" fmla="*/ 3402314 h 3406460"/>
              <a:gd name="connsiteX6" fmla="*/ 3683807 w 7450687"/>
              <a:gd name="connsiteY6" fmla="*/ 3341162 h 3406460"/>
              <a:gd name="connsiteX7" fmla="*/ 1704683 w 7450687"/>
              <a:gd name="connsiteY7" fmla="*/ 2860279 h 3406460"/>
              <a:gd name="connsiteX8" fmla="*/ 2010446 w 7450687"/>
              <a:gd name="connsiteY8" fmla="*/ 2801907 h 3406460"/>
              <a:gd name="connsiteX9" fmla="*/ 1273834 w 7450687"/>
              <a:gd name="connsiteY9" fmla="*/ 2674041 h 3406460"/>
              <a:gd name="connsiteX10" fmla="*/ 1315530 w 7450687"/>
              <a:gd name="connsiteY10" fmla="*/ 2657363 h 3406460"/>
              <a:gd name="connsiteX11" fmla="*/ 1234919 w 7450687"/>
              <a:gd name="connsiteY11" fmla="*/ 2590651 h 3406460"/>
              <a:gd name="connsiteX12" fmla="*/ 904138 w 7450687"/>
              <a:gd name="connsiteY12" fmla="*/ 2485024 h 3406460"/>
              <a:gd name="connsiteX13" fmla="*/ 1315530 w 7450687"/>
              <a:gd name="connsiteY13" fmla="*/ 2307126 h 3406460"/>
              <a:gd name="connsiteX14" fmla="*/ 851326 w 7450687"/>
              <a:gd name="connsiteY14" fmla="*/ 2065294 h 3406460"/>
              <a:gd name="connsiteX15" fmla="*/ 615053 w 7450687"/>
              <a:gd name="connsiteY15" fmla="*/ 2006921 h 3406460"/>
              <a:gd name="connsiteX16" fmla="*/ 1393361 w 7450687"/>
              <a:gd name="connsiteY16" fmla="*/ 1703937 h 3406460"/>
              <a:gd name="connsiteX17" fmla="*/ 131391 w 7450687"/>
              <a:gd name="connsiteY17" fmla="*/ 1553835 h 3406460"/>
              <a:gd name="connsiteX18" fmla="*/ 234239 w 7450687"/>
              <a:gd name="connsiteY18" fmla="*/ 1492682 h 3406460"/>
              <a:gd name="connsiteX19" fmla="*/ 1018105 w 7450687"/>
              <a:gd name="connsiteY19" fmla="*/ 1509360 h 3406460"/>
              <a:gd name="connsiteX20" fmla="*/ 1148750 w 7450687"/>
              <a:gd name="connsiteY20" fmla="*/ 1462106 h 3406460"/>
              <a:gd name="connsiteX21" fmla="*/ 1018105 w 7450687"/>
              <a:gd name="connsiteY21" fmla="*/ 1387055 h 3406460"/>
              <a:gd name="connsiteX22" fmla="*/ 509426 w 7450687"/>
              <a:gd name="connsiteY22" fmla="*/ 1331461 h 3406460"/>
              <a:gd name="connsiteX23" fmla="*/ 376002 w 7450687"/>
              <a:gd name="connsiteY23" fmla="*/ 1206376 h 3406460"/>
              <a:gd name="connsiteX24" fmla="*/ 150849 w 7450687"/>
              <a:gd name="connsiteY24" fmla="*/ 1061833 h 3406460"/>
              <a:gd name="connsiteX25" fmla="*/ 306510 w 7450687"/>
              <a:gd name="connsiteY25" fmla="*/ 942308 h 3406460"/>
              <a:gd name="connsiteX26" fmla="*/ 53560 w 7450687"/>
              <a:gd name="connsiteY26" fmla="*/ 764409 h 3406460"/>
              <a:gd name="connsiteX27" fmla="*/ 125832 w 7450687"/>
              <a:gd name="connsiteY27" fmla="*/ 530917 h 3406460"/>
              <a:gd name="connsiteX28" fmla="*/ 551121 w 7450687"/>
              <a:gd name="connsiteY28" fmla="*/ 475324 h 3406460"/>
              <a:gd name="connsiteX29" fmla="*/ 1120952 w 7450687"/>
              <a:gd name="connsiteY29" fmla="*/ 394713 h 3406460"/>
              <a:gd name="connsiteX30" fmla="*/ 1693564 w 7450687"/>
              <a:gd name="connsiteY30" fmla="*/ 325221 h 3406460"/>
              <a:gd name="connsiteX31" fmla="*/ 2266175 w 7450687"/>
              <a:gd name="connsiteY31" fmla="*/ 325221 h 3406460"/>
              <a:gd name="connsiteX32" fmla="*/ 2430177 w 7450687"/>
              <a:gd name="connsiteY32" fmla="*/ 330781 h 3406460"/>
              <a:gd name="connsiteX33" fmla="*/ 2432956 w 7450687"/>
              <a:gd name="connsiteY33" fmla="*/ 330781 h 3406460"/>
              <a:gd name="connsiteX34" fmla="*/ 3144551 w 7450687"/>
              <a:gd name="connsiteY34" fmla="*/ 355798 h 3406460"/>
              <a:gd name="connsiteX35" fmla="*/ 3408619 w 7450687"/>
              <a:gd name="connsiteY35" fmla="*/ 358577 h 3406460"/>
              <a:gd name="connsiteX36" fmla="*/ 3981231 w 7450687"/>
              <a:gd name="connsiteY36" fmla="*/ 361357 h 3406460"/>
              <a:gd name="connsiteX37" fmla="*/ 4551063 w 7450687"/>
              <a:gd name="connsiteY37" fmla="*/ 350238 h 3406460"/>
              <a:gd name="connsiteX38" fmla="*/ 5129233 w 7450687"/>
              <a:gd name="connsiteY38" fmla="*/ 316882 h 3406460"/>
              <a:gd name="connsiteX39" fmla="*/ 5699065 w 7450687"/>
              <a:gd name="connsiteY39" fmla="*/ 272407 h 3406460"/>
              <a:gd name="connsiteX40" fmla="*/ 6063202 w 7450687"/>
              <a:gd name="connsiteY40" fmla="*/ 172339 h 3406460"/>
              <a:gd name="connsiteX41" fmla="*/ 6457914 w 7450687"/>
              <a:gd name="connsiteY41" fmla="*/ 0 h 3406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450687" h="3406460">
                <a:moveTo>
                  <a:pt x="6457914" y="0"/>
                </a:moveTo>
                <a:cubicBezTo>
                  <a:pt x="6560763" y="125085"/>
                  <a:pt x="6713644" y="161221"/>
                  <a:pt x="6844288" y="233492"/>
                </a:cubicBezTo>
                <a:cubicBezTo>
                  <a:pt x="6972153" y="289086"/>
                  <a:pt x="7336289" y="611527"/>
                  <a:pt x="7386323" y="717155"/>
                </a:cubicBezTo>
                <a:cubicBezTo>
                  <a:pt x="7475273" y="900613"/>
                  <a:pt x="7453035" y="1573293"/>
                  <a:pt x="7430798" y="1809564"/>
                </a:cubicBezTo>
                <a:cubicBezTo>
                  <a:pt x="7347408" y="2398855"/>
                  <a:pt x="7041645" y="3077093"/>
                  <a:pt x="7013848" y="3104890"/>
                </a:cubicBezTo>
                <a:cubicBezTo>
                  <a:pt x="6924899" y="3085432"/>
                  <a:pt x="6721983" y="3391196"/>
                  <a:pt x="6569101" y="3402314"/>
                </a:cubicBezTo>
                <a:cubicBezTo>
                  <a:pt x="6407881" y="3413434"/>
                  <a:pt x="4039604" y="3405095"/>
                  <a:pt x="3683807" y="3341162"/>
                </a:cubicBezTo>
                <a:cubicBezTo>
                  <a:pt x="1749158" y="2988144"/>
                  <a:pt x="1704683" y="2860279"/>
                  <a:pt x="1704683" y="2860279"/>
                </a:cubicBezTo>
                <a:cubicBezTo>
                  <a:pt x="1704683" y="2860279"/>
                  <a:pt x="1910378" y="2835262"/>
                  <a:pt x="2010446" y="2801907"/>
                </a:cubicBezTo>
                <a:cubicBezTo>
                  <a:pt x="1865904" y="2799126"/>
                  <a:pt x="1296072" y="2693500"/>
                  <a:pt x="1273834" y="2674041"/>
                </a:cubicBezTo>
                <a:cubicBezTo>
                  <a:pt x="1284954" y="2668482"/>
                  <a:pt x="1301632" y="2662923"/>
                  <a:pt x="1315530" y="2657363"/>
                </a:cubicBezTo>
                <a:cubicBezTo>
                  <a:pt x="1284954" y="2640686"/>
                  <a:pt x="1259936" y="2621228"/>
                  <a:pt x="1234919" y="2590651"/>
                </a:cubicBezTo>
                <a:cubicBezTo>
                  <a:pt x="1154309" y="2487804"/>
                  <a:pt x="1018105" y="2523940"/>
                  <a:pt x="904138" y="2485024"/>
                </a:cubicBezTo>
                <a:cubicBezTo>
                  <a:pt x="976410" y="2268210"/>
                  <a:pt x="1168208" y="2348820"/>
                  <a:pt x="1315530" y="2307126"/>
                </a:cubicBezTo>
                <a:cubicBezTo>
                  <a:pt x="929156" y="2179260"/>
                  <a:pt x="1004207" y="2112548"/>
                  <a:pt x="851326" y="2065294"/>
                </a:cubicBezTo>
                <a:cubicBezTo>
                  <a:pt x="659528" y="2006921"/>
                  <a:pt x="615053" y="2006921"/>
                  <a:pt x="615053" y="2006921"/>
                </a:cubicBezTo>
                <a:cubicBezTo>
                  <a:pt x="840206" y="1829023"/>
                  <a:pt x="1109834" y="2020820"/>
                  <a:pt x="1393361" y="1703937"/>
                </a:cubicBezTo>
                <a:cubicBezTo>
                  <a:pt x="1120952" y="1659463"/>
                  <a:pt x="306510" y="1637225"/>
                  <a:pt x="131391" y="1553835"/>
                </a:cubicBezTo>
                <a:cubicBezTo>
                  <a:pt x="198103" y="1584411"/>
                  <a:pt x="203663" y="1492682"/>
                  <a:pt x="234239" y="1492682"/>
                </a:cubicBezTo>
                <a:cubicBezTo>
                  <a:pt x="492748" y="1489903"/>
                  <a:pt x="756816" y="1542717"/>
                  <a:pt x="1018105" y="1509360"/>
                </a:cubicBezTo>
                <a:cubicBezTo>
                  <a:pt x="1065359" y="1506581"/>
                  <a:pt x="1140411" y="1531597"/>
                  <a:pt x="1148750" y="1462106"/>
                </a:cubicBezTo>
                <a:cubicBezTo>
                  <a:pt x="1157088" y="1375936"/>
                  <a:pt x="1059800" y="1395394"/>
                  <a:pt x="1018105" y="1387055"/>
                </a:cubicBezTo>
                <a:cubicBezTo>
                  <a:pt x="848545" y="1359258"/>
                  <a:pt x="681766" y="1348140"/>
                  <a:pt x="509426" y="1331461"/>
                </a:cubicBezTo>
                <a:cubicBezTo>
                  <a:pt x="437155" y="1323122"/>
                  <a:pt x="348206" y="1339800"/>
                  <a:pt x="376002" y="1206376"/>
                </a:cubicBezTo>
                <a:cubicBezTo>
                  <a:pt x="353764" y="1078512"/>
                  <a:pt x="220341" y="1122986"/>
                  <a:pt x="150849" y="1061833"/>
                </a:cubicBezTo>
                <a:cubicBezTo>
                  <a:pt x="184205" y="989562"/>
                  <a:pt x="278714" y="1039597"/>
                  <a:pt x="306510" y="942308"/>
                </a:cubicBezTo>
                <a:cubicBezTo>
                  <a:pt x="173086" y="972884"/>
                  <a:pt x="186985" y="761630"/>
                  <a:pt x="53560" y="764409"/>
                </a:cubicBezTo>
                <a:cubicBezTo>
                  <a:pt x="-57626" y="639324"/>
                  <a:pt x="22984" y="578171"/>
                  <a:pt x="125832" y="530917"/>
                </a:cubicBezTo>
                <a:cubicBezTo>
                  <a:pt x="259256" y="472544"/>
                  <a:pt x="406578" y="486442"/>
                  <a:pt x="551121" y="475324"/>
                </a:cubicBezTo>
                <a:cubicBezTo>
                  <a:pt x="742919" y="450306"/>
                  <a:pt x="926376" y="391934"/>
                  <a:pt x="1120952" y="394713"/>
                </a:cubicBezTo>
                <a:cubicBezTo>
                  <a:pt x="1304411" y="336340"/>
                  <a:pt x="1507326" y="400272"/>
                  <a:pt x="1693564" y="325221"/>
                </a:cubicBezTo>
                <a:cubicBezTo>
                  <a:pt x="1882582" y="325221"/>
                  <a:pt x="2074379" y="325221"/>
                  <a:pt x="2266175" y="325221"/>
                </a:cubicBezTo>
                <a:cubicBezTo>
                  <a:pt x="2321770" y="328001"/>
                  <a:pt x="2374582" y="328001"/>
                  <a:pt x="2430177" y="330781"/>
                </a:cubicBezTo>
                <a:cubicBezTo>
                  <a:pt x="2430177" y="330781"/>
                  <a:pt x="2432956" y="330781"/>
                  <a:pt x="2432956" y="330781"/>
                </a:cubicBezTo>
                <a:cubicBezTo>
                  <a:pt x="2672008" y="339120"/>
                  <a:pt x="2908279" y="344679"/>
                  <a:pt x="3144551" y="355798"/>
                </a:cubicBezTo>
                <a:cubicBezTo>
                  <a:pt x="3233500" y="355798"/>
                  <a:pt x="3319670" y="358577"/>
                  <a:pt x="3408619" y="358577"/>
                </a:cubicBezTo>
                <a:cubicBezTo>
                  <a:pt x="3597637" y="372475"/>
                  <a:pt x="3789434" y="380814"/>
                  <a:pt x="3981231" y="361357"/>
                </a:cubicBezTo>
                <a:cubicBezTo>
                  <a:pt x="4173028" y="378035"/>
                  <a:pt x="4359266" y="366917"/>
                  <a:pt x="4551063" y="350238"/>
                </a:cubicBezTo>
                <a:cubicBezTo>
                  <a:pt x="4745639" y="369696"/>
                  <a:pt x="4937437" y="341899"/>
                  <a:pt x="5129233" y="316882"/>
                </a:cubicBezTo>
                <a:cubicBezTo>
                  <a:pt x="5321031" y="328001"/>
                  <a:pt x="5512828" y="328001"/>
                  <a:pt x="5699065" y="272407"/>
                </a:cubicBezTo>
                <a:cubicBezTo>
                  <a:pt x="5840829" y="333560"/>
                  <a:pt x="5910321" y="133424"/>
                  <a:pt x="6063202" y="172339"/>
                </a:cubicBezTo>
                <a:cubicBezTo>
                  <a:pt x="6216084" y="214035"/>
                  <a:pt x="6324491" y="55593"/>
                  <a:pt x="6457914" y="0"/>
                </a:cubicBezTo>
                <a:close/>
              </a:path>
            </a:pathLst>
          </a:custGeom>
          <a:solidFill>
            <a:srgbClr val="ABA17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03E78E-4BCD-4C14-8B51-5FFEEC0603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8986" y="3547277"/>
            <a:ext cx="4452181" cy="1341624"/>
          </a:xfrm>
        </p:spPr>
        <p:txBody>
          <a:bodyPr anchor="b">
            <a:normAutofit/>
          </a:bodyPr>
          <a:lstStyle/>
          <a:p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E34076-593B-41E1-8A8D-843E9D380A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65110" y="4945656"/>
            <a:ext cx="3957144" cy="646785"/>
          </a:xfrm>
        </p:spPr>
        <p:txBody>
          <a:bodyPr>
            <a:normAutofit/>
          </a:bodyPr>
          <a:lstStyle/>
          <a:p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E7C8C0-7E1E-435D-8DA0-19D1C7AD0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-231007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757565-774A-4F6D-85ED-3F9F70852D08}"/>
              </a:ext>
            </a:extLst>
          </p:cNvPr>
          <p:cNvSpPr txBox="1"/>
          <p:nvPr/>
        </p:nvSpPr>
        <p:spPr>
          <a:xfrm>
            <a:off x="-272579" y="1740273"/>
            <a:ext cx="595469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TUESDAY</a:t>
            </a:r>
          </a:p>
          <a:p>
            <a:pPr algn="ctr"/>
            <a:r>
              <a:rPr lang="en-US" sz="6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NIGHTWATCH</a:t>
            </a:r>
          </a:p>
          <a:p>
            <a:pPr algn="ctr"/>
            <a:r>
              <a:rPr lang="en-US" sz="4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PRAYER HOUR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E02730-1422-40A1-AC9B-9729BADC9FE4}"/>
              </a:ext>
            </a:extLst>
          </p:cNvPr>
          <p:cNvSpPr txBox="1"/>
          <p:nvPr/>
        </p:nvSpPr>
        <p:spPr>
          <a:xfrm>
            <a:off x="457636" y="6005294"/>
            <a:ext cx="11565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0" i="0" dirty="0">
                <a:solidFill>
                  <a:schemeClr val="bg1"/>
                </a:solidFill>
                <a:effectLst/>
                <a:latin typeface="system-ui"/>
              </a:rPr>
              <a:t>Focus on:  ARTS…ENTERTAINMENT…PROSPERITY…JOY</a:t>
            </a:r>
            <a:endParaRPr lang="en-US" sz="2400" b="1" i="0" dirty="0">
              <a:solidFill>
                <a:schemeClr val="bg1"/>
              </a:solidFill>
              <a:effectLst/>
              <a:latin typeface="system-u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F61E58-21A1-4A25-ACD8-C53A6AB87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76CF-1790-4670-AD23-77154D91243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465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B7B9E3-6979-4A01-8E24-22C9F0858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76CF-1790-4670-AD23-77154D912434}" type="slidenum">
              <a:rPr lang="en-US" smtClean="0"/>
              <a:t>15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32C1CA-B1AE-47A4-A3BC-222F0FA0E2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377"/>
            <a:ext cx="12192000" cy="68445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CED421-0B1F-443F-9CF5-111E1EA1DCD8}"/>
              </a:ext>
            </a:extLst>
          </p:cNvPr>
          <p:cNvSpPr txBox="1"/>
          <p:nvPr/>
        </p:nvSpPr>
        <p:spPr>
          <a:xfrm>
            <a:off x="311118" y="286478"/>
            <a:ext cx="8667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baseline="30000" dirty="0">
                <a:solidFill>
                  <a:schemeClr val="bg1"/>
                </a:solidFill>
              </a:rPr>
              <a:t>Focus on:  GOVERNMENT…PROVISION…PERSEVERANCE…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6E3D27-9385-4580-BDEC-FF41E1014F17}"/>
              </a:ext>
            </a:extLst>
          </p:cNvPr>
          <p:cNvSpPr txBox="1"/>
          <p:nvPr/>
        </p:nvSpPr>
        <p:spPr>
          <a:xfrm>
            <a:off x="6702691" y="3581985"/>
            <a:ext cx="595469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WEDNESDAY</a:t>
            </a:r>
          </a:p>
          <a:p>
            <a:pPr algn="ctr"/>
            <a:r>
              <a:rPr lang="en-US" sz="6000" b="1" dirty="0">
                <a:solidFill>
                  <a:schemeClr val="bg1"/>
                </a:solidFill>
              </a:rPr>
              <a:t>NIGHTWATCH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PRAYER HOUR</a:t>
            </a:r>
          </a:p>
        </p:txBody>
      </p:sp>
    </p:spTree>
    <p:extLst>
      <p:ext uri="{BB962C8B-B14F-4D97-AF65-F5344CB8AC3E}">
        <p14:creationId xmlns:p14="http://schemas.microsoft.com/office/powerpoint/2010/main" val="2289197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CEEFEA-A4E8-43DC-AF8D-6B3028B38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76CF-1790-4670-AD23-77154D912434}" type="slidenum">
              <a:rPr lang="en-US" smtClean="0"/>
              <a:t>16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201D47-8DFC-4ED3-9BD5-D027DB8ACC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29"/>
            <a:ext cx="12192000" cy="68262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D8B5DE-8018-4C17-93BE-1B99CB9164BD}"/>
              </a:ext>
            </a:extLst>
          </p:cNvPr>
          <p:cNvSpPr txBox="1"/>
          <p:nvPr/>
        </p:nvSpPr>
        <p:spPr>
          <a:xfrm>
            <a:off x="7211683" y="3922811"/>
            <a:ext cx="498031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THURSDAY</a:t>
            </a:r>
          </a:p>
          <a:p>
            <a:pPr algn="ctr"/>
            <a:r>
              <a:rPr lang="en-US" sz="6000" b="1" dirty="0">
                <a:solidFill>
                  <a:schemeClr val="bg1"/>
                </a:solidFill>
              </a:rPr>
              <a:t>NIGHTWATCH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PRAYER HOUR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4CCBC2-FFBD-4229-868E-B7BA26EFE134}"/>
              </a:ext>
            </a:extLst>
          </p:cNvPr>
          <p:cNvSpPr txBox="1"/>
          <p:nvPr/>
        </p:nvSpPr>
        <p:spPr>
          <a:xfrm>
            <a:off x="518315" y="309463"/>
            <a:ext cx="11386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Focu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on: FAMILY…TRUST…LOVE… </a:t>
            </a:r>
          </a:p>
        </p:txBody>
      </p:sp>
    </p:spTree>
    <p:extLst>
      <p:ext uri="{BB962C8B-B14F-4D97-AF65-F5344CB8AC3E}">
        <p14:creationId xmlns:p14="http://schemas.microsoft.com/office/powerpoint/2010/main" val="169157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E9278C-D4B7-4298-857A-CECEE56A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76CF-1790-4670-AD23-77154D912434}" type="slidenum">
              <a:rPr lang="en-US" smtClean="0"/>
              <a:t>17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C088F14-D2B2-4A31-B04D-46B5F6466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CA7490-7E9C-4C6A-A882-3D901F93A81E}"/>
              </a:ext>
            </a:extLst>
          </p:cNvPr>
          <p:cNvSpPr txBox="1"/>
          <p:nvPr/>
        </p:nvSpPr>
        <p:spPr>
          <a:xfrm>
            <a:off x="6409257" y="3740249"/>
            <a:ext cx="595469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FRIDAY</a:t>
            </a:r>
          </a:p>
          <a:p>
            <a:pPr algn="ctr"/>
            <a:r>
              <a:rPr lang="en-US" sz="60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NIGHTWATCH</a:t>
            </a:r>
          </a:p>
          <a:p>
            <a:pPr algn="ctr"/>
            <a:r>
              <a:rPr lang="en-US" sz="44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PRAYER HOUR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D5113D-147F-49BE-9089-3F5456CE606B}"/>
              </a:ext>
            </a:extLst>
          </p:cNvPr>
          <p:cNvSpPr txBox="1"/>
          <p:nvPr/>
        </p:nvSpPr>
        <p:spPr>
          <a:xfrm>
            <a:off x="313257" y="238909"/>
            <a:ext cx="11565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Focus on:  MEDIA…TECHNOLOGY…BLESSING…PATIENCE…</a:t>
            </a:r>
          </a:p>
          <a:p>
            <a:pPr algn="just"/>
            <a:endParaRPr lang="en-US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5698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187B58-3857-4454-9C70-EFB475976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C5418A4-3935-49EA-B51C-5DDCBFAA3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8056" y="2813365"/>
            <a:ext cx="7450687" cy="3406460"/>
          </a:xfrm>
          <a:custGeom>
            <a:avLst/>
            <a:gdLst>
              <a:gd name="connsiteX0" fmla="*/ 6457914 w 7450687"/>
              <a:gd name="connsiteY0" fmla="*/ 0 h 3406460"/>
              <a:gd name="connsiteX1" fmla="*/ 6844288 w 7450687"/>
              <a:gd name="connsiteY1" fmla="*/ 233492 h 3406460"/>
              <a:gd name="connsiteX2" fmla="*/ 7386323 w 7450687"/>
              <a:gd name="connsiteY2" fmla="*/ 717155 h 3406460"/>
              <a:gd name="connsiteX3" fmla="*/ 7430798 w 7450687"/>
              <a:gd name="connsiteY3" fmla="*/ 1809564 h 3406460"/>
              <a:gd name="connsiteX4" fmla="*/ 7013848 w 7450687"/>
              <a:gd name="connsiteY4" fmla="*/ 3104890 h 3406460"/>
              <a:gd name="connsiteX5" fmla="*/ 6569101 w 7450687"/>
              <a:gd name="connsiteY5" fmla="*/ 3402314 h 3406460"/>
              <a:gd name="connsiteX6" fmla="*/ 3683807 w 7450687"/>
              <a:gd name="connsiteY6" fmla="*/ 3341162 h 3406460"/>
              <a:gd name="connsiteX7" fmla="*/ 1704683 w 7450687"/>
              <a:gd name="connsiteY7" fmla="*/ 2860279 h 3406460"/>
              <a:gd name="connsiteX8" fmla="*/ 2010446 w 7450687"/>
              <a:gd name="connsiteY8" fmla="*/ 2801907 h 3406460"/>
              <a:gd name="connsiteX9" fmla="*/ 1273834 w 7450687"/>
              <a:gd name="connsiteY9" fmla="*/ 2674041 h 3406460"/>
              <a:gd name="connsiteX10" fmla="*/ 1315530 w 7450687"/>
              <a:gd name="connsiteY10" fmla="*/ 2657363 h 3406460"/>
              <a:gd name="connsiteX11" fmla="*/ 1234919 w 7450687"/>
              <a:gd name="connsiteY11" fmla="*/ 2590651 h 3406460"/>
              <a:gd name="connsiteX12" fmla="*/ 904138 w 7450687"/>
              <a:gd name="connsiteY12" fmla="*/ 2485024 h 3406460"/>
              <a:gd name="connsiteX13" fmla="*/ 1315530 w 7450687"/>
              <a:gd name="connsiteY13" fmla="*/ 2307126 h 3406460"/>
              <a:gd name="connsiteX14" fmla="*/ 851326 w 7450687"/>
              <a:gd name="connsiteY14" fmla="*/ 2065294 h 3406460"/>
              <a:gd name="connsiteX15" fmla="*/ 615053 w 7450687"/>
              <a:gd name="connsiteY15" fmla="*/ 2006921 h 3406460"/>
              <a:gd name="connsiteX16" fmla="*/ 1393361 w 7450687"/>
              <a:gd name="connsiteY16" fmla="*/ 1703937 h 3406460"/>
              <a:gd name="connsiteX17" fmla="*/ 131391 w 7450687"/>
              <a:gd name="connsiteY17" fmla="*/ 1553835 h 3406460"/>
              <a:gd name="connsiteX18" fmla="*/ 234239 w 7450687"/>
              <a:gd name="connsiteY18" fmla="*/ 1492682 h 3406460"/>
              <a:gd name="connsiteX19" fmla="*/ 1018105 w 7450687"/>
              <a:gd name="connsiteY19" fmla="*/ 1509360 h 3406460"/>
              <a:gd name="connsiteX20" fmla="*/ 1148750 w 7450687"/>
              <a:gd name="connsiteY20" fmla="*/ 1462106 h 3406460"/>
              <a:gd name="connsiteX21" fmla="*/ 1018105 w 7450687"/>
              <a:gd name="connsiteY21" fmla="*/ 1387055 h 3406460"/>
              <a:gd name="connsiteX22" fmla="*/ 509426 w 7450687"/>
              <a:gd name="connsiteY22" fmla="*/ 1331461 h 3406460"/>
              <a:gd name="connsiteX23" fmla="*/ 376002 w 7450687"/>
              <a:gd name="connsiteY23" fmla="*/ 1206376 h 3406460"/>
              <a:gd name="connsiteX24" fmla="*/ 150849 w 7450687"/>
              <a:gd name="connsiteY24" fmla="*/ 1061833 h 3406460"/>
              <a:gd name="connsiteX25" fmla="*/ 306510 w 7450687"/>
              <a:gd name="connsiteY25" fmla="*/ 942308 h 3406460"/>
              <a:gd name="connsiteX26" fmla="*/ 53560 w 7450687"/>
              <a:gd name="connsiteY26" fmla="*/ 764409 h 3406460"/>
              <a:gd name="connsiteX27" fmla="*/ 125832 w 7450687"/>
              <a:gd name="connsiteY27" fmla="*/ 530917 h 3406460"/>
              <a:gd name="connsiteX28" fmla="*/ 551121 w 7450687"/>
              <a:gd name="connsiteY28" fmla="*/ 475324 h 3406460"/>
              <a:gd name="connsiteX29" fmla="*/ 1120952 w 7450687"/>
              <a:gd name="connsiteY29" fmla="*/ 394713 h 3406460"/>
              <a:gd name="connsiteX30" fmla="*/ 1693564 w 7450687"/>
              <a:gd name="connsiteY30" fmla="*/ 325221 h 3406460"/>
              <a:gd name="connsiteX31" fmla="*/ 2266175 w 7450687"/>
              <a:gd name="connsiteY31" fmla="*/ 325221 h 3406460"/>
              <a:gd name="connsiteX32" fmla="*/ 2430177 w 7450687"/>
              <a:gd name="connsiteY32" fmla="*/ 330781 h 3406460"/>
              <a:gd name="connsiteX33" fmla="*/ 2432956 w 7450687"/>
              <a:gd name="connsiteY33" fmla="*/ 330781 h 3406460"/>
              <a:gd name="connsiteX34" fmla="*/ 3144551 w 7450687"/>
              <a:gd name="connsiteY34" fmla="*/ 355798 h 3406460"/>
              <a:gd name="connsiteX35" fmla="*/ 3408619 w 7450687"/>
              <a:gd name="connsiteY35" fmla="*/ 358577 h 3406460"/>
              <a:gd name="connsiteX36" fmla="*/ 3981231 w 7450687"/>
              <a:gd name="connsiteY36" fmla="*/ 361357 h 3406460"/>
              <a:gd name="connsiteX37" fmla="*/ 4551063 w 7450687"/>
              <a:gd name="connsiteY37" fmla="*/ 350238 h 3406460"/>
              <a:gd name="connsiteX38" fmla="*/ 5129233 w 7450687"/>
              <a:gd name="connsiteY38" fmla="*/ 316882 h 3406460"/>
              <a:gd name="connsiteX39" fmla="*/ 5699065 w 7450687"/>
              <a:gd name="connsiteY39" fmla="*/ 272407 h 3406460"/>
              <a:gd name="connsiteX40" fmla="*/ 6063202 w 7450687"/>
              <a:gd name="connsiteY40" fmla="*/ 172339 h 3406460"/>
              <a:gd name="connsiteX41" fmla="*/ 6457914 w 7450687"/>
              <a:gd name="connsiteY41" fmla="*/ 0 h 3406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450687" h="3406460">
                <a:moveTo>
                  <a:pt x="6457914" y="0"/>
                </a:moveTo>
                <a:cubicBezTo>
                  <a:pt x="6560763" y="125085"/>
                  <a:pt x="6713644" y="161221"/>
                  <a:pt x="6844288" y="233492"/>
                </a:cubicBezTo>
                <a:cubicBezTo>
                  <a:pt x="6972153" y="289086"/>
                  <a:pt x="7336289" y="611527"/>
                  <a:pt x="7386323" y="717155"/>
                </a:cubicBezTo>
                <a:cubicBezTo>
                  <a:pt x="7475273" y="900613"/>
                  <a:pt x="7453035" y="1573293"/>
                  <a:pt x="7430798" y="1809564"/>
                </a:cubicBezTo>
                <a:cubicBezTo>
                  <a:pt x="7347408" y="2398855"/>
                  <a:pt x="7041645" y="3077093"/>
                  <a:pt x="7013848" y="3104890"/>
                </a:cubicBezTo>
                <a:cubicBezTo>
                  <a:pt x="6924899" y="3085432"/>
                  <a:pt x="6721983" y="3391196"/>
                  <a:pt x="6569101" y="3402314"/>
                </a:cubicBezTo>
                <a:cubicBezTo>
                  <a:pt x="6407881" y="3413434"/>
                  <a:pt x="4039604" y="3405095"/>
                  <a:pt x="3683807" y="3341162"/>
                </a:cubicBezTo>
                <a:cubicBezTo>
                  <a:pt x="1749158" y="2988144"/>
                  <a:pt x="1704683" y="2860279"/>
                  <a:pt x="1704683" y="2860279"/>
                </a:cubicBezTo>
                <a:cubicBezTo>
                  <a:pt x="1704683" y="2860279"/>
                  <a:pt x="1910378" y="2835262"/>
                  <a:pt x="2010446" y="2801907"/>
                </a:cubicBezTo>
                <a:cubicBezTo>
                  <a:pt x="1865904" y="2799126"/>
                  <a:pt x="1296072" y="2693500"/>
                  <a:pt x="1273834" y="2674041"/>
                </a:cubicBezTo>
                <a:cubicBezTo>
                  <a:pt x="1284954" y="2668482"/>
                  <a:pt x="1301632" y="2662923"/>
                  <a:pt x="1315530" y="2657363"/>
                </a:cubicBezTo>
                <a:cubicBezTo>
                  <a:pt x="1284954" y="2640686"/>
                  <a:pt x="1259936" y="2621228"/>
                  <a:pt x="1234919" y="2590651"/>
                </a:cubicBezTo>
                <a:cubicBezTo>
                  <a:pt x="1154309" y="2487804"/>
                  <a:pt x="1018105" y="2523940"/>
                  <a:pt x="904138" y="2485024"/>
                </a:cubicBezTo>
                <a:cubicBezTo>
                  <a:pt x="976410" y="2268210"/>
                  <a:pt x="1168208" y="2348820"/>
                  <a:pt x="1315530" y="2307126"/>
                </a:cubicBezTo>
                <a:cubicBezTo>
                  <a:pt x="929156" y="2179260"/>
                  <a:pt x="1004207" y="2112548"/>
                  <a:pt x="851326" y="2065294"/>
                </a:cubicBezTo>
                <a:cubicBezTo>
                  <a:pt x="659528" y="2006921"/>
                  <a:pt x="615053" y="2006921"/>
                  <a:pt x="615053" y="2006921"/>
                </a:cubicBezTo>
                <a:cubicBezTo>
                  <a:pt x="840206" y="1829023"/>
                  <a:pt x="1109834" y="2020820"/>
                  <a:pt x="1393361" y="1703937"/>
                </a:cubicBezTo>
                <a:cubicBezTo>
                  <a:pt x="1120952" y="1659463"/>
                  <a:pt x="306510" y="1637225"/>
                  <a:pt x="131391" y="1553835"/>
                </a:cubicBezTo>
                <a:cubicBezTo>
                  <a:pt x="198103" y="1584411"/>
                  <a:pt x="203663" y="1492682"/>
                  <a:pt x="234239" y="1492682"/>
                </a:cubicBezTo>
                <a:cubicBezTo>
                  <a:pt x="492748" y="1489903"/>
                  <a:pt x="756816" y="1542717"/>
                  <a:pt x="1018105" y="1509360"/>
                </a:cubicBezTo>
                <a:cubicBezTo>
                  <a:pt x="1065359" y="1506581"/>
                  <a:pt x="1140411" y="1531597"/>
                  <a:pt x="1148750" y="1462106"/>
                </a:cubicBezTo>
                <a:cubicBezTo>
                  <a:pt x="1157088" y="1375936"/>
                  <a:pt x="1059800" y="1395394"/>
                  <a:pt x="1018105" y="1387055"/>
                </a:cubicBezTo>
                <a:cubicBezTo>
                  <a:pt x="848545" y="1359258"/>
                  <a:pt x="681766" y="1348140"/>
                  <a:pt x="509426" y="1331461"/>
                </a:cubicBezTo>
                <a:cubicBezTo>
                  <a:pt x="437155" y="1323122"/>
                  <a:pt x="348206" y="1339800"/>
                  <a:pt x="376002" y="1206376"/>
                </a:cubicBezTo>
                <a:cubicBezTo>
                  <a:pt x="353764" y="1078512"/>
                  <a:pt x="220341" y="1122986"/>
                  <a:pt x="150849" y="1061833"/>
                </a:cubicBezTo>
                <a:cubicBezTo>
                  <a:pt x="184205" y="989562"/>
                  <a:pt x="278714" y="1039597"/>
                  <a:pt x="306510" y="942308"/>
                </a:cubicBezTo>
                <a:cubicBezTo>
                  <a:pt x="173086" y="972884"/>
                  <a:pt x="186985" y="761630"/>
                  <a:pt x="53560" y="764409"/>
                </a:cubicBezTo>
                <a:cubicBezTo>
                  <a:pt x="-57626" y="639324"/>
                  <a:pt x="22984" y="578171"/>
                  <a:pt x="125832" y="530917"/>
                </a:cubicBezTo>
                <a:cubicBezTo>
                  <a:pt x="259256" y="472544"/>
                  <a:pt x="406578" y="486442"/>
                  <a:pt x="551121" y="475324"/>
                </a:cubicBezTo>
                <a:cubicBezTo>
                  <a:pt x="742919" y="450306"/>
                  <a:pt x="926376" y="391934"/>
                  <a:pt x="1120952" y="394713"/>
                </a:cubicBezTo>
                <a:cubicBezTo>
                  <a:pt x="1304411" y="336340"/>
                  <a:pt x="1507326" y="400272"/>
                  <a:pt x="1693564" y="325221"/>
                </a:cubicBezTo>
                <a:cubicBezTo>
                  <a:pt x="1882582" y="325221"/>
                  <a:pt x="2074379" y="325221"/>
                  <a:pt x="2266175" y="325221"/>
                </a:cubicBezTo>
                <a:cubicBezTo>
                  <a:pt x="2321770" y="328001"/>
                  <a:pt x="2374582" y="328001"/>
                  <a:pt x="2430177" y="330781"/>
                </a:cubicBezTo>
                <a:cubicBezTo>
                  <a:pt x="2430177" y="330781"/>
                  <a:pt x="2432956" y="330781"/>
                  <a:pt x="2432956" y="330781"/>
                </a:cubicBezTo>
                <a:cubicBezTo>
                  <a:pt x="2672008" y="339120"/>
                  <a:pt x="2908279" y="344679"/>
                  <a:pt x="3144551" y="355798"/>
                </a:cubicBezTo>
                <a:cubicBezTo>
                  <a:pt x="3233500" y="355798"/>
                  <a:pt x="3319670" y="358577"/>
                  <a:pt x="3408619" y="358577"/>
                </a:cubicBezTo>
                <a:cubicBezTo>
                  <a:pt x="3597637" y="372475"/>
                  <a:pt x="3789434" y="380814"/>
                  <a:pt x="3981231" y="361357"/>
                </a:cubicBezTo>
                <a:cubicBezTo>
                  <a:pt x="4173028" y="378035"/>
                  <a:pt x="4359266" y="366917"/>
                  <a:pt x="4551063" y="350238"/>
                </a:cubicBezTo>
                <a:cubicBezTo>
                  <a:pt x="4745639" y="369696"/>
                  <a:pt x="4937437" y="341899"/>
                  <a:pt x="5129233" y="316882"/>
                </a:cubicBezTo>
                <a:cubicBezTo>
                  <a:pt x="5321031" y="328001"/>
                  <a:pt x="5512828" y="328001"/>
                  <a:pt x="5699065" y="272407"/>
                </a:cubicBezTo>
                <a:cubicBezTo>
                  <a:pt x="5840829" y="333560"/>
                  <a:pt x="5910321" y="133424"/>
                  <a:pt x="6063202" y="172339"/>
                </a:cubicBezTo>
                <a:cubicBezTo>
                  <a:pt x="6216084" y="214035"/>
                  <a:pt x="6324491" y="55593"/>
                  <a:pt x="6457914" y="0"/>
                </a:cubicBezTo>
                <a:close/>
              </a:path>
            </a:pathLst>
          </a:custGeom>
          <a:solidFill>
            <a:schemeClr val="tx1">
              <a:alpha val="30000"/>
            </a:schemeClr>
          </a:solidFill>
          <a:ln>
            <a:noFill/>
          </a:ln>
          <a:effectLst>
            <a:outerShdw blurRad="50800" dist="50800" dir="270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B135CB4-9AC4-4D27-ACB7-3A820A6E7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8056" y="2813365"/>
            <a:ext cx="7450687" cy="3406460"/>
          </a:xfrm>
          <a:custGeom>
            <a:avLst/>
            <a:gdLst>
              <a:gd name="connsiteX0" fmla="*/ 6457914 w 7450687"/>
              <a:gd name="connsiteY0" fmla="*/ 0 h 3406460"/>
              <a:gd name="connsiteX1" fmla="*/ 6844288 w 7450687"/>
              <a:gd name="connsiteY1" fmla="*/ 233492 h 3406460"/>
              <a:gd name="connsiteX2" fmla="*/ 7386323 w 7450687"/>
              <a:gd name="connsiteY2" fmla="*/ 717155 h 3406460"/>
              <a:gd name="connsiteX3" fmla="*/ 7430798 w 7450687"/>
              <a:gd name="connsiteY3" fmla="*/ 1809564 h 3406460"/>
              <a:gd name="connsiteX4" fmla="*/ 7013848 w 7450687"/>
              <a:gd name="connsiteY4" fmla="*/ 3104890 h 3406460"/>
              <a:gd name="connsiteX5" fmla="*/ 6569101 w 7450687"/>
              <a:gd name="connsiteY5" fmla="*/ 3402314 h 3406460"/>
              <a:gd name="connsiteX6" fmla="*/ 3683807 w 7450687"/>
              <a:gd name="connsiteY6" fmla="*/ 3341162 h 3406460"/>
              <a:gd name="connsiteX7" fmla="*/ 1704683 w 7450687"/>
              <a:gd name="connsiteY7" fmla="*/ 2860279 h 3406460"/>
              <a:gd name="connsiteX8" fmla="*/ 2010446 w 7450687"/>
              <a:gd name="connsiteY8" fmla="*/ 2801907 h 3406460"/>
              <a:gd name="connsiteX9" fmla="*/ 1273834 w 7450687"/>
              <a:gd name="connsiteY9" fmla="*/ 2674041 h 3406460"/>
              <a:gd name="connsiteX10" fmla="*/ 1315530 w 7450687"/>
              <a:gd name="connsiteY10" fmla="*/ 2657363 h 3406460"/>
              <a:gd name="connsiteX11" fmla="*/ 1234919 w 7450687"/>
              <a:gd name="connsiteY11" fmla="*/ 2590651 h 3406460"/>
              <a:gd name="connsiteX12" fmla="*/ 904138 w 7450687"/>
              <a:gd name="connsiteY12" fmla="*/ 2485024 h 3406460"/>
              <a:gd name="connsiteX13" fmla="*/ 1315530 w 7450687"/>
              <a:gd name="connsiteY13" fmla="*/ 2307126 h 3406460"/>
              <a:gd name="connsiteX14" fmla="*/ 851326 w 7450687"/>
              <a:gd name="connsiteY14" fmla="*/ 2065294 h 3406460"/>
              <a:gd name="connsiteX15" fmla="*/ 615053 w 7450687"/>
              <a:gd name="connsiteY15" fmla="*/ 2006921 h 3406460"/>
              <a:gd name="connsiteX16" fmla="*/ 1393361 w 7450687"/>
              <a:gd name="connsiteY16" fmla="*/ 1703937 h 3406460"/>
              <a:gd name="connsiteX17" fmla="*/ 131391 w 7450687"/>
              <a:gd name="connsiteY17" fmla="*/ 1553835 h 3406460"/>
              <a:gd name="connsiteX18" fmla="*/ 234239 w 7450687"/>
              <a:gd name="connsiteY18" fmla="*/ 1492682 h 3406460"/>
              <a:gd name="connsiteX19" fmla="*/ 1018105 w 7450687"/>
              <a:gd name="connsiteY19" fmla="*/ 1509360 h 3406460"/>
              <a:gd name="connsiteX20" fmla="*/ 1148750 w 7450687"/>
              <a:gd name="connsiteY20" fmla="*/ 1462106 h 3406460"/>
              <a:gd name="connsiteX21" fmla="*/ 1018105 w 7450687"/>
              <a:gd name="connsiteY21" fmla="*/ 1387055 h 3406460"/>
              <a:gd name="connsiteX22" fmla="*/ 509426 w 7450687"/>
              <a:gd name="connsiteY22" fmla="*/ 1331461 h 3406460"/>
              <a:gd name="connsiteX23" fmla="*/ 376002 w 7450687"/>
              <a:gd name="connsiteY23" fmla="*/ 1206376 h 3406460"/>
              <a:gd name="connsiteX24" fmla="*/ 150849 w 7450687"/>
              <a:gd name="connsiteY24" fmla="*/ 1061833 h 3406460"/>
              <a:gd name="connsiteX25" fmla="*/ 306510 w 7450687"/>
              <a:gd name="connsiteY25" fmla="*/ 942308 h 3406460"/>
              <a:gd name="connsiteX26" fmla="*/ 53560 w 7450687"/>
              <a:gd name="connsiteY26" fmla="*/ 764409 h 3406460"/>
              <a:gd name="connsiteX27" fmla="*/ 125832 w 7450687"/>
              <a:gd name="connsiteY27" fmla="*/ 530917 h 3406460"/>
              <a:gd name="connsiteX28" fmla="*/ 551121 w 7450687"/>
              <a:gd name="connsiteY28" fmla="*/ 475324 h 3406460"/>
              <a:gd name="connsiteX29" fmla="*/ 1120952 w 7450687"/>
              <a:gd name="connsiteY29" fmla="*/ 394713 h 3406460"/>
              <a:gd name="connsiteX30" fmla="*/ 1693564 w 7450687"/>
              <a:gd name="connsiteY30" fmla="*/ 325221 h 3406460"/>
              <a:gd name="connsiteX31" fmla="*/ 2266175 w 7450687"/>
              <a:gd name="connsiteY31" fmla="*/ 325221 h 3406460"/>
              <a:gd name="connsiteX32" fmla="*/ 2430177 w 7450687"/>
              <a:gd name="connsiteY32" fmla="*/ 330781 h 3406460"/>
              <a:gd name="connsiteX33" fmla="*/ 2432956 w 7450687"/>
              <a:gd name="connsiteY33" fmla="*/ 330781 h 3406460"/>
              <a:gd name="connsiteX34" fmla="*/ 3144551 w 7450687"/>
              <a:gd name="connsiteY34" fmla="*/ 355798 h 3406460"/>
              <a:gd name="connsiteX35" fmla="*/ 3408619 w 7450687"/>
              <a:gd name="connsiteY35" fmla="*/ 358577 h 3406460"/>
              <a:gd name="connsiteX36" fmla="*/ 3981231 w 7450687"/>
              <a:gd name="connsiteY36" fmla="*/ 361357 h 3406460"/>
              <a:gd name="connsiteX37" fmla="*/ 4551063 w 7450687"/>
              <a:gd name="connsiteY37" fmla="*/ 350238 h 3406460"/>
              <a:gd name="connsiteX38" fmla="*/ 5129233 w 7450687"/>
              <a:gd name="connsiteY38" fmla="*/ 316882 h 3406460"/>
              <a:gd name="connsiteX39" fmla="*/ 5699065 w 7450687"/>
              <a:gd name="connsiteY39" fmla="*/ 272407 h 3406460"/>
              <a:gd name="connsiteX40" fmla="*/ 6063202 w 7450687"/>
              <a:gd name="connsiteY40" fmla="*/ 172339 h 3406460"/>
              <a:gd name="connsiteX41" fmla="*/ 6457914 w 7450687"/>
              <a:gd name="connsiteY41" fmla="*/ 0 h 3406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450687" h="3406460">
                <a:moveTo>
                  <a:pt x="6457914" y="0"/>
                </a:moveTo>
                <a:cubicBezTo>
                  <a:pt x="6560763" y="125085"/>
                  <a:pt x="6713644" y="161221"/>
                  <a:pt x="6844288" y="233492"/>
                </a:cubicBezTo>
                <a:cubicBezTo>
                  <a:pt x="6972153" y="289086"/>
                  <a:pt x="7336289" y="611527"/>
                  <a:pt x="7386323" y="717155"/>
                </a:cubicBezTo>
                <a:cubicBezTo>
                  <a:pt x="7475273" y="900613"/>
                  <a:pt x="7453035" y="1573293"/>
                  <a:pt x="7430798" y="1809564"/>
                </a:cubicBezTo>
                <a:cubicBezTo>
                  <a:pt x="7347408" y="2398855"/>
                  <a:pt x="7041645" y="3077093"/>
                  <a:pt x="7013848" y="3104890"/>
                </a:cubicBezTo>
                <a:cubicBezTo>
                  <a:pt x="6924899" y="3085432"/>
                  <a:pt x="6721983" y="3391196"/>
                  <a:pt x="6569101" y="3402314"/>
                </a:cubicBezTo>
                <a:cubicBezTo>
                  <a:pt x="6407881" y="3413434"/>
                  <a:pt x="4039604" y="3405095"/>
                  <a:pt x="3683807" y="3341162"/>
                </a:cubicBezTo>
                <a:cubicBezTo>
                  <a:pt x="1749158" y="2988144"/>
                  <a:pt x="1704683" y="2860279"/>
                  <a:pt x="1704683" y="2860279"/>
                </a:cubicBezTo>
                <a:cubicBezTo>
                  <a:pt x="1704683" y="2860279"/>
                  <a:pt x="1910378" y="2835262"/>
                  <a:pt x="2010446" y="2801907"/>
                </a:cubicBezTo>
                <a:cubicBezTo>
                  <a:pt x="1865904" y="2799126"/>
                  <a:pt x="1296072" y="2693500"/>
                  <a:pt x="1273834" y="2674041"/>
                </a:cubicBezTo>
                <a:cubicBezTo>
                  <a:pt x="1284954" y="2668482"/>
                  <a:pt x="1301632" y="2662923"/>
                  <a:pt x="1315530" y="2657363"/>
                </a:cubicBezTo>
                <a:cubicBezTo>
                  <a:pt x="1284954" y="2640686"/>
                  <a:pt x="1259936" y="2621228"/>
                  <a:pt x="1234919" y="2590651"/>
                </a:cubicBezTo>
                <a:cubicBezTo>
                  <a:pt x="1154309" y="2487804"/>
                  <a:pt x="1018105" y="2523940"/>
                  <a:pt x="904138" y="2485024"/>
                </a:cubicBezTo>
                <a:cubicBezTo>
                  <a:pt x="976410" y="2268210"/>
                  <a:pt x="1168208" y="2348820"/>
                  <a:pt x="1315530" y="2307126"/>
                </a:cubicBezTo>
                <a:cubicBezTo>
                  <a:pt x="929156" y="2179260"/>
                  <a:pt x="1004207" y="2112548"/>
                  <a:pt x="851326" y="2065294"/>
                </a:cubicBezTo>
                <a:cubicBezTo>
                  <a:pt x="659528" y="2006921"/>
                  <a:pt x="615053" y="2006921"/>
                  <a:pt x="615053" y="2006921"/>
                </a:cubicBezTo>
                <a:cubicBezTo>
                  <a:pt x="840206" y="1829023"/>
                  <a:pt x="1109834" y="2020820"/>
                  <a:pt x="1393361" y="1703937"/>
                </a:cubicBezTo>
                <a:cubicBezTo>
                  <a:pt x="1120952" y="1659463"/>
                  <a:pt x="306510" y="1637225"/>
                  <a:pt x="131391" y="1553835"/>
                </a:cubicBezTo>
                <a:cubicBezTo>
                  <a:pt x="198103" y="1584411"/>
                  <a:pt x="203663" y="1492682"/>
                  <a:pt x="234239" y="1492682"/>
                </a:cubicBezTo>
                <a:cubicBezTo>
                  <a:pt x="492748" y="1489903"/>
                  <a:pt x="756816" y="1542717"/>
                  <a:pt x="1018105" y="1509360"/>
                </a:cubicBezTo>
                <a:cubicBezTo>
                  <a:pt x="1065359" y="1506581"/>
                  <a:pt x="1140411" y="1531597"/>
                  <a:pt x="1148750" y="1462106"/>
                </a:cubicBezTo>
                <a:cubicBezTo>
                  <a:pt x="1157088" y="1375936"/>
                  <a:pt x="1059800" y="1395394"/>
                  <a:pt x="1018105" y="1387055"/>
                </a:cubicBezTo>
                <a:cubicBezTo>
                  <a:pt x="848545" y="1359258"/>
                  <a:pt x="681766" y="1348140"/>
                  <a:pt x="509426" y="1331461"/>
                </a:cubicBezTo>
                <a:cubicBezTo>
                  <a:pt x="437155" y="1323122"/>
                  <a:pt x="348206" y="1339800"/>
                  <a:pt x="376002" y="1206376"/>
                </a:cubicBezTo>
                <a:cubicBezTo>
                  <a:pt x="353764" y="1078512"/>
                  <a:pt x="220341" y="1122986"/>
                  <a:pt x="150849" y="1061833"/>
                </a:cubicBezTo>
                <a:cubicBezTo>
                  <a:pt x="184205" y="989562"/>
                  <a:pt x="278714" y="1039597"/>
                  <a:pt x="306510" y="942308"/>
                </a:cubicBezTo>
                <a:cubicBezTo>
                  <a:pt x="173086" y="972884"/>
                  <a:pt x="186985" y="761630"/>
                  <a:pt x="53560" y="764409"/>
                </a:cubicBezTo>
                <a:cubicBezTo>
                  <a:pt x="-57626" y="639324"/>
                  <a:pt x="22984" y="578171"/>
                  <a:pt x="125832" y="530917"/>
                </a:cubicBezTo>
                <a:cubicBezTo>
                  <a:pt x="259256" y="472544"/>
                  <a:pt x="406578" y="486442"/>
                  <a:pt x="551121" y="475324"/>
                </a:cubicBezTo>
                <a:cubicBezTo>
                  <a:pt x="742919" y="450306"/>
                  <a:pt x="926376" y="391934"/>
                  <a:pt x="1120952" y="394713"/>
                </a:cubicBezTo>
                <a:cubicBezTo>
                  <a:pt x="1304411" y="336340"/>
                  <a:pt x="1507326" y="400272"/>
                  <a:pt x="1693564" y="325221"/>
                </a:cubicBezTo>
                <a:cubicBezTo>
                  <a:pt x="1882582" y="325221"/>
                  <a:pt x="2074379" y="325221"/>
                  <a:pt x="2266175" y="325221"/>
                </a:cubicBezTo>
                <a:cubicBezTo>
                  <a:pt x="2321770" y="328001"/>
                  <a:pt x="2374582" y="328001"/>
                  <a:pt x="2430177" y="330781"/>
                </a:cubicBezTo>
                <a:cubicBezTo>
                  <a:pt x="2430177" y="330781"/>
                  <a:pt x="2432956" y="330781"/>
                  <a:pt x="2432956" y="330781"/>
                </a:cubicBezTo>
                <a:cubicBezTo>
                  <a:pt x="2672008" y="339120"/>
                  <a:pt x="2908279" y="344679"/>
                  <a:pt x="3144551" y="355798"/>
                </a:cubicBezTo>
                <a:cubicBezTo>
                  <a:pt x="3233500" y="355798"/>
                  <a:pt x="3319670" y="358577"/>
                  <a:pt x="3408619" y="358577"/>
                </a:cubicBezTo>
                <a:cubicBezTo>
                  <a:pt x="3597637" y="372475"/>
                  <a:pt x="3789434" y="380814"/>
                  <a:pt x="3981231" y="361357"/>
                </a:cubicBezTo>
                <a:cubicBezTo>
                  <a:pt x="4173028" y="378035"/>
                  <a:pt x="4359266" y="366917"/>
                  <a:pt x="4551063" y="350238"/>
                </a:cubicBezTo>
                <a:cubicBezTo>
                  <a:pt x="4745639" y="369696"/>
                  <a:pt x="4937437" y="341899"/>
                  <a:pt x="5129233" y="316882"/>
                </a:cubicBezTo>
                <a:cubicBezTo>
                  <a:pt x="5321031" y="328001"/>
                  <a:pt x="5512828" y="328001"/>
                  <a:pt x="5699065" y="272407"/>
                </a:cubicBezTo>
                <a:cubicBezTo>
                  <a:pt x="5840829" y="333560"/>
                  <a:pt x="5910321" y="133424"/>
                  <a:pt x="6063202" y="172339"/>
                </a:cubicBezTo>
                <a:cubicBezTo>
                  <a:pt x="6216084" y="214035"/>
                  <a:pt x="6324491" y="55593"/>
                  <a:pt x="6457914" y="0"/>
                </a:cubicBezTo>
                <a:close/>
              </a:path>
            </a:pathLst>
          </a:custGeom>
          <a:solidFill>
            <a:srgbClr val="ABA17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03E78E-4BCD-4C14-8B51-5FFEEC0603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8986" y="3547277"/>
            <a:ext cx="4452181" cy="1341624"/>
          </a:xfrm>
        </p:spPr>
        <p:txBody>
          <a:bodyPr anchor="b">
            <a:normAutofit/>
          </a:bodyPr>
          <a:lstStyle/>
          <a:p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E34076-593B-41E1-8A8D-843E9D380A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65110" y="4945656"/>
            <a:ext cx="3957144" cy="646785"/>
          </a:xfrm>
        </p:spPr>
        <p:txBody>
          <a:bodyPr>
            <a:normAutofit/>
          </a:bodyPr>
          <a:lstStyle/>
          <a:p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E4DA676-6792-4246-B5FF-34349EA5F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76CF-1790-4670-AD23-77154D912434}" type="slidenum">
              <a:rPr lang="en-US" smtClean="0"/>
              <a:t>18</a:t>
            </a:fld>
            <a:endParaRPr lang="en-US" dirty="0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94F772B5-60C4-77C5-300D-7DFB70793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485E32A-1C6C-D484-0EAB-DD5ECE84462D}"/>
              </a:ext>
            </a:extLst>
          </p:cNvPr>
          <p:cNvSpPr txBox="1"/>
          <p:nvPr/>
        </p:nvSpPr>
        <p:spPr>
          <a:xfrm>
            <a:off x="-381332" y="251727"/>
            <a:ext cx="595469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SATURDAY</a:t>
            </a:r>
          </a:p>
          <a:p>
            <a:pPr algn="ctr"/>
            <a:r>
              <a:rPr lang="en-US" sz="6000" b="1" dirty="0">
                <a:solidFill>
                  <a:schemeClr val="bg1"/>
                </a:solidFill>
              </a:rPr>
              <a:t>NIGHTWATCH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PRAYER HOUR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05F729-7DB9-AC05-530D-0E0162B7E8BA}"/>
              </a:ext>
            </a:extLst>
          </p:cNvPr>
          <p:cNvSpPr txBox="1"/>
          <p:nvPr/>
        </p:nvSpPr>
        <p:spPr>
          <a:xfrm>
            <a:off x="7325341" y="6061668"/>
            <a:ext cx="6347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Focus on:  RELIGION…HEALING…FAITH…</a:t>
            </a:r>
          </a:p>
        </p:txBody>
      </p:sp>
    </p:spTree>
    <p:extLst>
      <p:ext uri="{BB962C8B-B14F-4D97-AF65-F5344CB8AC3E}">
        <p14:creationId xmlns:p14="http://schemas.microsoft.com/office/powerpoint/2010/main" val="4286976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CC42D-9479-DFBC-428B-EE0800701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870" y="273180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7030A0"/>
                </a:solidFill>
              </a:rPr>
              <a:t>Section Dividers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0AA38B-4E4A-6721-2A8F-34AEB57C5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76CF-1790-4670-AD23-77154D91243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661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03B06B-933A-4DB9-8A56-B4611F7D2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76CF-1790-4670-AD23-77154D912434}" type="slidenum">
              <a:rPr lang="en-US" smtClean="0"/>
              <a:t>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9BA66D-5D36-4DBF-A76B-EC673AB434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4800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2078CCE-0041-423E-AD80-5FEF178E24E4}"/>
              </a:ext>
            </a:extLst>
          </p:cNvPr>
          <p:cNvSpPr txBox="1">
            <a:spLocks/>
          </p:cNvSpPr>
          <p:nvPr/>
        </p:nvSpPr>
        <p:spPr>
          <a:xfrm>
            <a:off x="6624536" y="4348264"/>
            <a:ext cx="5567464" cy="226654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badi" panose="020B0604020104020204" pitchFamily="34" charset="0"/>
              </a:rPr>
              <a:t>SUNDAY</a:t>
            </a:r>
          </a:p>
          <a:p>
            <a:r>
              <a:rPr lang="en-US" sz="5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badi" panose="020B0604020104020204" pitchFamily="34" charset="0"/>
              </a:rPr>
              <a:t>Awaken the Dawn</a:t>
            </a:r>
          </a:p>
          <a:p>
            <a:r>
              <a:rPr lang="en-US" sz="3200" dirty="0">
                <a:solidFill>
                  <a:schemeClr val="accent4">
                    <a:lumMod val="20000"/>
                    <a:lumOff val="80000"/>
                  </a:schemeClr>
                </a:solidFill>
                <a:latin typeface="Abadi" panose="020B0604020104020204" pitchFamily="34" charset="0"/>
              </a:rPr>
              <a:t>Morning Prayer Hour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4FBEFE-9B25-CFFD-B8A9-113CE4D981BD}"/>
              </a:ext>
            </a:extLst>
          </p:cNvPr>
          <p:cNvSpPr txBox="1"/>
          <p:nvPr/>
        </p:nvSpPr>
        <p:spPr>
          <a:xfrm>
            <a:off x="383496" y="428017"/>
            <a:ext cx="10968320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Focus: RELIGION…HEALTH…FAITH</a:t>
            </a:r>
            <a:endParaRPr lang="en-US" sz="240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5442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CFD5EB-99C8-4F0F-899C-3917ABD63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76CF-1790-4670-AD23-77154D912434}" type="slidenum">
              <a:rPr lang="en-US" smtClean="0"/>
              <a:t>20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BECE5C-9326-4D0C-A254-2AFC533BF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970892" cy="67214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0755910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BB052F-EBAB-4A25-87A8-657567524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76CF-1790-4670-AD23-77154D912434}" type="slidenum">
              <a:rPr lang="en-US" smtClean="0"/>
              <a:t>21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35DBE4-AB4C-47BC-BCBD-E05725BBB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943117" cy="672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6704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1287F3-46C6-4D62-8483-057C05496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76CF-1790-4670-AD23-77154D912434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E31BF0-FB79-41D9-A64C-FA430E57D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1943119" cy="672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729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A748D-BEEC-43A4-BFF3-B31C0275A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NIGHTWATCH PRAYER HOUR</a:t>
            </a:r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AED04DAF-1E3F-4397-8834-E64118E9B2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6497072"/>
              </p:ext>
            </p:extLst>
          </p:nvPr>
        </p:nvGraphicFramePr>
        <p:xfrm>
          <a:off x="913881" y="2053297"/>
          <a:ext cx="10466882" cy="3695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43414B-85D3-4B17-8B65-480F88435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76CF-1790-4670-AD23-77154D91243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1075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DF2E4C-756A-46AA-883D-F94DEC4F4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76CF-1790-4670-AD23-77154D912434}" type="slidenum">
              <a:rPr lang="en-US" smtClean="0"/>
              <a:t>24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8AC214-0764-4381-9874-865403904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136"/>
            <a:ext cx="12192000" cy="68861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373C1B-6868-4B51-8E09-4F5DEEED3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54" y="871244"/>
            <a:ext cx="3261302" cy="28923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E25E04-B081-4FE2-8D81-263C09E756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2044" y="2206379"/>
            <a:ext cx="3292859" cy="28923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AAF938-2A4D-42AC-939C-FDD78C3818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2130" y="3067062"/>
            <a:ext cx="3292858" cy="28887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E89B2FB-B359-4FA9-85A6-B18DD9FD15F5}"/>
              </a:ext>
            </a:extLst>
          </p:cNvPr>
          <p:cNvSpPr txBox="1"/>
          <p:nvPr/>
        </p:nvSpPr>
        <p:spPr>
          <a:xfrm flipH="1">
            <a:off x="5278900" y="516139"/>
            <a:ext cx="6336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NIGHTWATCH INTERCESSORY PRAYERS</a:t>
            </a:r>
          </a:p>
        </p:txBody>
      </p:sp>
    </p:spTree>
    <p:extLst>
      <p:ext uri="{BB962C8B-B14F-4D97-AF65-F5344CB8AC3E}">
        <p14:creationId xmlns:p14="http://schemas.microsoft.com/office/powerpoint/2010/main" val="31521984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A748D-BEEC-43A4-BFF3-B31C0275A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000" y="1022954"/>
            <a:ext cx="8770571" cy="866559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Awaken the Dawn</a:t>
            </a:r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AED04DAF-1E3F-4397-8834-E64118E9B2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1831985"/>
              </p:ext>
            </p:extLst>
          </p:nvPr>
        </p:nvGraphicFramePr>
        <p:xfrm>
          <a:off x="2933700" y="2438400"/>
          <a:ext cx="8770938" cy="365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CEA92F-A6CD-4BA8-B9AD-EA5BD1B6E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76CF-1790-4670-AD23-77154D91243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8095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A748D-BEEC-43A4-BFF3-B31C0275A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000" y="1022954"/>
            <a:ext cx="8770571" cy="866559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Awaken the Dawn</a:t>
            </a:r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AED04DAF-1E3F-4397-8834-E64118E9B2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7214804"/>
              </p:ext>
            </p:extLst>
          </p:nvPr>
        </p:nvGraphicFramePr>
        <p:xfrm>
          <a:off x="2933700" y="2438400"/>
          <a:ext cx="8770938" cy="365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DA8F50-8148-4AEC-8675-B0DB3BAFE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121316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121316">
                  <a:lumMod val="75000"/>
                  <a:lumOff val="25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530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7A9DE9-295E-49C7-AB77-D1082AA1F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0276CF-1790-4670-AD23-77154D9124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6F076A-C992-2F36-3A86-1BF38C5F7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94A7BE-E07C-EA43-6175-A68F6FEBF2C6}"/>
              </a:ext>
            </a:extLst>
          </p:cNvPr>
          <p:cNvSpPr txBox="1"/>
          <p:nvPr/>
        </p:nvSpPr>
        <p:spPr>
          <a:xfrm>
            <a:off x="671945" y="6193042"/>
            <a:ext cx="62576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Focus: BUSINESS…WISDOM…PEACE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8AF698-F678-66C5-1ECF-6AD4556B2E67}"/>
              </a:ext>
            </a:extLst>
          </p:cNvPr>
          <p:cNvSpPr txBox="1"/>
          <p:nvPr/>
        </p:nvSpPr>
        <p:spPr>
          <a:xfrm>
            <a:off x="5109025" y="467058"/>
            <a:ext cx="733311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MONDAY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AWAKEN THE DAWN </a:t>
            </a:r>
            <a:r>
              <a:rPr lang="en-US" sz="4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Morning Prayer </a:t>
            </a:r>
            <a:r>
              <a:rPr lang="en-US" sz="6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Hour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650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30F9CF-EA67-4AA9-A44E-946B2921D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76CF-1790-4670-AD23-77154D912434}" type="slidenum">
              <a:rPr lang="en-US" smtClean="0"/>
              <a:t>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2FDD63-C98C-4E23-BE50-E4894979AB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3291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03F4908-B2D3-4BE4-A573-C0BAAB59F09B}"/>
              </a:ext>
            </a:extLst>
          </p:cNvPr>
          <p:cNvSpPr txBox="1">
            <a:spLocks/>
          </p:cNvSpPr>
          <p:nvPr/>
        </p:nvSpPr>
        <p:spPr>
          <a:xfrm>
            <a:off x="96722" y="334596"/>
            <a:ext cx="10885603" cy="461705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32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8BC998-BFE4-DB2C-706D-D4554C739C5D}"/>
              </a:ext>
            </a:extLst>
          </p:cNvPr>
          <p:cNvSpPr txBox="1"/>
          <p:nvPr/>
        </p:nvSpPr>
        <p:spPr>
          <a:xfrm>
            <a:off x="6169891" y="4100946"/>
            <a:ext cx="58281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badi" panose="020B0604020104020204" pitchFamily="34" charset="0"/>
              </a:rPr>
              <a:t>TUESDAY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  <a:latin typeface="Abadi" panose="020B0604020104020204" pitchFamily="34" charset="0"/>
              </a:rPr>
              <a:t>Awaken the Dawn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Abadi" panose="020B0604020104020204" pitchFamily="34" charset="0"/>
              </a:rPr>
              <a:t>Morning Prayer Hour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AA7446-7CA1-64CC-816A-3CCBFA4A084B}"/>
              </a:ext>
            </a:extLst>
          </p:cNvPr>
          <p:cNvSpPr txBox="1"/>
          <p:nvPr/>
        </p:nvSpPr>
        <p:spPr>
          <a:xfrm>
            <a:off x="383496" y="428017"/>
            <a:ext cx="10968320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Focus: </a:t>
            </a:r>
            <a:r>
              <a:rPr lang="en-US" sz="24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EDUCATION…PROTECTION…KINDNESS</a:t>
            </a:r>
            <a:endParaRPr lang="en-US" sz="240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421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1F37ED-DE0C-42CD-B7E6-5376D3988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76CF-1790-4670-AD23-77154D912434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551B25-8F81-400C-B5EA-79CC372AA0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-134753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7736538-9E9B-465D-9D47-7410F5CF7153}"/>
              </a:ext>
            </a:extLst>
          </p:cNvPr>
          <p:cNvSpPr txBox="1">
            <a:spLocks/>
          </p:cNvSpPr>
          <p:nvPr/>
        </p:nvSpPr>
        <p:spPr>
          <a:xfrm>
            <a:off x="6011390" y="4361831"/>
            <a:ext cx="6344239" cy="228128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b="1" dirty="0">
                <a:solidFill>
                  <a:schemeClr val="bg1"/>
                </a:solidFill>
                <a:latin typeface="Abadi" panose="020B0604020104020204" pitchFamily="34" charset="0"/>
              </a:rPr>
              <a:t>Wednesday </a:t>
            </a:r>
          </a:p>
          <a:p>
            <a:r>
              <a:rPr lang="en-US" sz="5400" b="1" dirty="0">
                <a:solidFill>
                  <a:schemeClr val="bg1"/>
                </a:solidFill>
                <a:latin typeface="Abadi" panose="020B0604020104020204" pitchFamily="34" charset="0"/>
              </a:rPr>
              <a:t>Awaken the Dawn</a:t>
            </a:r>
          </a:p>
          <a:p>
            <a:r>
              <a:rPr lang="en-US" sz="3200" dirty="0">
                <a:solidFill>
                  <a:schemeClr val="bg1"/>
                </a:solidFill>
                <a:latin typeface="Abadi" panose="020B0604020104020204" pitchFamily="34" charset="0"/>
              </a:rPr>
              <a:t>Morning Prayer Hour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0871AB-1F7F-674D-0810-06CCCCDD7E01}"/>
              </a:ext>
            </a:extLst>
          </p:cNvPr>
          <p:cNvSpPr txBox="1"/>
          <p:nvPr/>
        </p:nvSpPr>
        <p:spPr>
          <a:xfrm>
            <a:off x="383496" y="428017"/>
            <a:ext cx="10968320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Focus: ARTS &amp; ENTERTAINMENT…PROSPERITY…JOY…</a:t>
            </a:r>
            <a:endParaRPr lang="en-US" sz="240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183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C761D7-BD56-465A-B8B0-7B123FB74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76CF-1790-4670-AD23-77154D912434}" type="slidenum">
              <a:rPr lang="en-US" smtClean="0"/>
              <a:t>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D4F636-785E-4A7C-9DC0-2548337DBE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6384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45FB63E-2EA0-4383-95FA-B6A376A2EDD0}"/>
              </a:ext>
            </a:extLst>
          </p:cNvPr>
          <p:cNvSpPr txBox="1">
            <a:spLocks/>
          </p:cNvSpPr>
          <p:nvPr/>
        </p:nvSpPr>
        <p:spPr>
          <a:xfrm>
            <a:off x="5729159" y="316652"/>
            <a:ext cx="6462841" cy="216523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b="1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Thursday</a:t>
            </a:r>
          </a:p>
          <a:p>
            <a:r>
              <a:rPr lang="en-US" sz="5400" b="1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Awaken the Dawn</a:t>
            </a:r>
          </a:p>
          <a:p>
            <a:r>
              <a:rPr lang="en-US" sz="32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Morning Prayer Hour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B55C1A-FA33-B5E4-5672-DFA6B86CD44E}"/>
              </a:ext>
            </a:extLst>
          </p:cNvPr>
          <p:cNvSpPr txBox="1"/>
          <p:nvPr/>
        </p:nvSpPr>
        <p:spPr>
          <a:xfrm>
            <a:off x="581891" y="6276171"/>
            <a:ext cx="80079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on: GOVERNMENT…PROVISION…PERSEVERANCE</a:t>
            </a:r>
            <a:endParaRPr lang="en-US" sz="1800" b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501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7A9DE9-295E-49C7-AB77-D1082AA1F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76CF-1790-4670-AD23-77154D912434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C84F2A-81C6-4B82-B98B-44EF407056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76200" y="-259236"/>
            <a:ext cx="12192000" cy="71172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E61327-7869-4A56-9237-42350DFD0927}"/>
              </a:ext>
            </a:extLst>
          </p:cNvPr>
          <p:cNvSpPr txBox="1"/>
          <p:nvPr/>
        </p:nvSpPr>
        <p:spPr>
          <a:xfrm>
            <a:off x="4089208" y="4521537"/>
            <a:ext cx="105191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Friday 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AWAKEN THE DAWN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Morning Prayer Call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EA9B40-360D-4CF9-B3FB-34CF34FD584B}"/>
              </a:ext>
            </a:extLst>
          </p:cNvPr>
          <p:cNvSpPr txBox="1"/>
          <p:nvPr/>
        </p:nvSpPr>
        <p:spPr>
          <a:xfrm>
            <a:off x="502958" y="255380"/>
            <a:ext cx="8363933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Focus on: FAMILY…TRUST…LOVE…</a:t>
            </a:r>
          </a:p>
        </p:txBody>
      </p:sp>
    </p:spTree>
    <p:extLst>
      <p:ext uri="{BB962C8B-B14F-4D97-AF65-F5344CB8AC3E}">
        <p14:creationId xmlns:p14="http://schemas.microsoft.com/office/powerpoint/2010/main" val="179048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233BFED-E49D-4686-8B4A-85DD6C5C9964}"/>
              </a:ext>
            </a:extLst>
          </p:cNvPr>
          <p:cNvSpPr txBox="1">
            <a:spLocks/>
          </p:cNvSpPr>
          <p:nvPr/>
        </p:nvSpPr>
        <p:spPr>
          <a:xfrm>
            <a:off x="0" y="1561512"/>
            <a:ext cx="6991927" cy="468454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86382A-CFAD-4133-BD58-9DA94AD231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544B62-20EE-6F11-A974-0119BB58C603}"/>
              </a:ext>
            </a:extLst>
          </p:cNvPr>
          <p:cNvSpPr txBox="1"/>
          <p:nvPr/>
        </p:nvSpPr>
        <p:spPr>
          <a:xfrm>
            <a:off x="6183747" y="4357389"/>
            <a:ext cx="616065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SATURDAY</a:t>
            </a:r>
          </a:p>
          <a:p>
            <a:pPr algn="ctr"/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Awaken the Dawn</a:t>
            </a:r>
          </a:p>
          <a:p>
            <a:pPr algn="ctr"/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Morning Prayer Hour</a:t>
            </a:r>
            <a:endParaRPr lang="en-US" sz="4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76BDC9-F80D-6668-3AC2-A14E4FA89D9D}"/>
              </a:ext>
            </a:extLst>
          </p:cNvPr>
          <p:cNvSpPr txBox="1"/>
          <p:nvPr/>
        </p:nvSpPr>
        <p:spPr>
          <a:xfrm>
            <a:off x="526472" y="383369"/>
            <a:ext cx="6206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Focus</a:t>
            </a:r>
            <a:r>
              <a:rPr lang="en-US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on: MEDIA…TECHNOLOGY…BLESSING…PATIENCE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569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E1FB86-F2C2-4207-996B-78979FA3E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76CF-1790-4670-AD23-77154D912434}" type="slidenum">
              <a:rPr lang="en-US" smtClean="0"/>
              <a:t>9</a:t>
            </a:fld>
            <a:endParaRPr lang="en-US" dirty="0"/>
          </a:p>
        </p:txBody>
      </p:sp>
      <p:pic>
        <p:nvPicPr>
          <p:cNvPr id="1026" name="Picture 2" descr="Sundown Landscape Sunset - Free photo on Pixabay">
            <a:extLst>
              <a:ext uri="{FF2B5EF4-FFF2-40B4-BE49-F238E27FC236}">
                <a16:creationId xmlns:a16="http://schemas.microsoft.com/office/drawing/2014/main" id="{0F685F33-C76A-4BD2-9777-0C521F87F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4826" cy="693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7D3116-F8FB-4037-842E-375E0EE26B40}"/>
              </a:ext>
            </a:extLst>
          </p:cNvPr>
          <p:cNvSpPr txBox="1"/>
          <p:nvPr/>
        </p:nvSpPr>
        <p:spPr>
          <a:xfrm>
            <a:off x="9548757" y="3496675"/>
            <a:ext cx="24196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Sunset </a:t>
            </a:r>
          </a:p>
          <a:p>
            <a:r>
              <a:rPr lang="en-US" sz="6000" b="1" dirty="0">
                <a:solidFill>
                  <a:schemeClr val="bg1"/>
                </a:solidFill>
              </a:rPr>
              <a:t>Prayer</a:t>
            </a:r>
          </a:p>
          <a:p>
            <a:r>
              <a:rPr lang="en-US" sz="6000" b="1" dirty="0">
                <a:solidFill>
                  <a:schemeClr val="bg1"/>
                </a:solidFill>
              </a:rPr>
              <a:t>Call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ABFA1C-3F9C-4179-ACFE-CBE4CB682CAE}"/>
              </a:ext>
            </a:extLst>
          </p:cNvPr>
          <p:cNvSpPr txBox="1"/>
          <p:nvPr/>
        </p:nvSpPr>
        <p:spPr>
          <a:xfrm>
            <a:off x="734679" y="2505670"/>
            <a:ext cx="109383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And it shall be said in that day, Lo, this is our God; we have waited for Him, and He will save us: </a:t>
            </a:r>
          </a:p>
          <a:p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</a:rPr>
              <a:t>T</a:t>
            </a:r>
            <a:r>
              <a:rPr lang="en-US" sz="1800" b="1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his is the LORD; we have waited for Him, we will be glad and rejoice in His salvation.             				                            Isaiah 25:9</a:t>
            </a:r>
          </a:p>
        </p:txBody>
      </p:sp>
    </p:spTree>
    <p:extLst>
      <p:ext uri="{BB962C8B-B14F-4D97-AF65-F5344CB8AC3E}">
        <p14:creationId xmlns:p14="http://schemas.microsoft.com/office/powerpoint/2010/main" val="38946458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eathered">
  <a:themeElements>
    <a:clrScheme name="Feathered">
      <a:dk1>
        <a:sysClr val="windowText" lastClr="000000"/>
      </a:dk1>
      <a:lt1>
        <a:sysClr val="window" lastClr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AACE42CE-5C67-4514-8A89-3472F564E14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17447</TotalTime>
  <Words>492</Words>
  <Application>Microsoft Office PowerPoint</Application>
  <PresentationFormat>Widescreen</PresentationFormat>
  <Paragraphs>133</Paragraphs>
  <Slides>26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Abadi</vt:lpstr>
      <vt:lpstr>Arial</vt:lpstr>
      <vt:lpstr>Arial</vt:lpstr>
      <vt:lpstr>Calibri</vt:lpstr>
      <vt:lpstr>Calibri Light</vt:lpstr>
      <vt:lpstr>Century Gothic</vt:lpstr>
      <vt:lpstr>Century Schoolbook</vt:lpstr>
      <vt:lpstr>Corbel</vt:lpstr>
      <vt:lpstr>system-ui</vt:lpstr>
      <vt:lpstr>Tahoma</vt:lpstr>
      <vt:lpstr>Office Theme</vt:lpstr>
      <vt:lpstr>Feathered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Section Dividers</vt:lpstr>
      <vt:lpstr>PowerPoint Presentation</vt:lpstr>
      <vt:lpstr>PowerPoint Presentation</vt:lpstr>
      <vt:lpstr>PowerPoint Presentation</vt:lpstr>
      <vt:lpstr>NIGHTWATCH PRAYER HOUR</vt:lpstr>
      <vt:lpstr>PowerPoint Presentation</vt:lpstr>
      <vt:lpstr>Awaken the Dawn</vt:lpstr>
      <vt:lpstr>Awaken the Dawn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Prayer Master</dc:title>
  <dc:creator>barb rarden</dc:creator>
  <cp:lastModifiedBy>Barb Palmer</cp:lastModifiedBy>
  <cp:revision>386</cp:revision>
  <cp:lastPrinted>2021-05-30T12:08:16Z</cp:lastPrinted>
  <dcterms:created xsi:type="dcterms:W3CDTF">2020-10-06T19:22:31Z</dcterms:created>
  <dcterms:modified xsi:type="dcterms:W3CDTF">2022-07-31T15:28:00Z</dcterms:modified>
</cp:coreProperties>
</file>